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7" r:id="rId4"/>
    <p:sldId id="274" r:id="rId5"/>
    <p:sldId id="275" r:id="rId6"/>
    <p:sldId id="283" r:id="rId7"/>
    <p:sldId id="281" r:id="rId8"/>
    <p:sldId id="287" r:id="rId9"/>
    <p:sldId id="280" r:id="rId10"/>
    <p:sldId id="286" r:id="rId11"/>
    <p:sldId id="284" r:id="rId12"/>
    <p:sldId id="285" r:id="rId13"/>
    <p:sldId id="282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40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8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54170-B4F2-4586-BD3F-B655A43CAABB}" type="datetimeFigureOut">
              <a:rPr lang="fr-FR" smtClean="0"/>
              <a:t>09/04/2024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501F5-5288-4443-A707-F14500B7DE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0828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54170-B4F2-4586-BD3F-B655A43CAABB}" type="datetimeFigureOut">
              <a:rPr lang="fr-FR" smtClean="0"/>
              <a:t>09/04/2024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501F5-5288-4443-A707-F14500B7DE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8598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54170-B4F2-4586-BD3F-B655A43CAABB}" type="datetimeFigureOut">
              <a:rPr lang="fr-FR" smtClean="0"/>
              <a:t>09/04/2024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501F5-5288-4443-A707-F14500B7DE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5804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54170-B4F2-4586-BD3F-B655A43CAABB}" type="datetimeFigureOut">
              <a:rPr lang="fr-FR" smtClean="0"/>
              <a:t>09/04/2024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501F5-5288-4443-A707-F14500B7DE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806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54170-B4F2-4586-BD3F-B655A43CAABB}" type="datetimeFigureOut">
              <a:rPr lang="fr-FR" smtClean="0"/>
              <a:t>09/04/2024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501F5-5288-4443-A707-F14500B7DE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555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54170-B4F2-4586-BD3F-B655A43CAABB}" type="datetimeFigureOut">
              <a:rPr lang="fr-FR" smtClean="0"/>
              <a:t>09/04/2024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501F5-5288-4443-A707-F14500B7DE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0928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54170-B4F2-4586-BD3F-B655A43CAABB}" type="datetimeFigureOut">
              <a:rPr lang="fr-FR" smtClean="0"/>
              <a:t>09/04/2024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501F5-5288-4443-A707-F14500B7DE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1643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54170-B4F2-4586-BD3F-B655A43CAABB}" type="datetimeFigureOut">
              <a:rPr lang="fr-FR" smtClean="0"/>
              <a:t>09/04/2024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501F5-5288-4443-A707-F14500B7DE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7085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54170-B4F2-4586-BD3F-B655A43CAABB}" type="datetimeFigureOut">
              <a:rPr lang="fr-FR" smtClean="0"/>
              <a:t>09/04/2024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501F5-5288-4443-A707-F14500B7DE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1588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54170-B4F2-4586-BD3F-B655A43CAABB}" type="datetimeFigureOut">
              <a:rPr lang="fr-FR" smtClean="0"/>
              <a:t>09/04/2024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501F5-5288-4443-A707-F14500B7DE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9595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54170-B4F2-4586-BD3F-B655A43CAABB}" type="datetimeFigureOut">
              <a:rPr lang="fr-FR" smtClean="0"/>
              <a:t>09/04/2024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501F5-5288-4443-A707-F14500B7DE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0768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54170-B4F2-4586-BD3F-B655A43CAABB}" type="datetimeFigureOut">
              <a:rPr lang="fr-FR" smtClean="0"/>
              <a:t>09/04/2024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501F5-5288-4443-A707-F14500B7DE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0044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1739282" y="2821292"/>
            <a:ext cx="816411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 smtClean="0">
                <a:solidFill>
                  <a:srgbClr val="9A4049"/>
                </a:solidFill>
              </a:rPr>
              <a:t>Photoreportage</a:t>
            </a:r>
          </a:p>
          <a:p>
            <a:pPr algn="ctr"/>
            <a:r>
              <a:rPr lang="fr-FR" sz="4400" b="1" dirty="0" smtClean="0">
                <a:solidFill>
                  <a:srgbClr val="9A4049"/>
                </a:solidFill>
              </a:rPr>
              <a:t> </a:t>
            </a:r>
          </a:p>
          <a:p>
            <a:pPr algn="ctr"/>
            <a:r>
              <a:rPr lang="fr-FR" sz="4400" b="1" dirty="0" smtClean="0">
                <a:solidFill>
                  <a:srgbClr val="9A4049"/>
                </a:solidFill>
              </a:rPr>
              <a:t>Démocratie participative et la situation du handicap </a:t>
            </a:r>
          </a:p>
          <a:p>
            <a:pPr algn="ctr"/>
            <a:endParaRPr lang="fr-FR" sz="4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998854" y="6114501"/>
            <a:ext cx="3018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Crédits photos : Alix Mirebeau</a:t>
            </a:r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459" y="544375"/>
            <a:ext cx="11135762" cy="1539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2833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87" y="825032"/>
            <a:ext cx="11135762" cy="1539377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359" y="2761306"/>
            <a:ext cx="5214797" cy="3476531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9315" y="2761306"/>
            <a:ext cx="5246862" cy="3497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5970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87" y="825032"/>
            <a:ext cx="11135762" cy="153937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85" y="2625853"/>
            <a:ext cx="5333015" cy="354861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4057" y="2625852"/>
            <a:ext cx="5224172" cy="3476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5480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87" y="825032"/>
            <a:ext cx="11135762" cy="153937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87" y="2894789"/>
            <a:ext cx="5649363" cy="375911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2034" y="4246076"/>
            <a:ext cx="3392310" cy="226154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8082" y="2674320"/>
            <a:ext cx="1518617" cy="2277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5220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87" y="825032"/>
            <a:ext cx="11135762" cy="1539377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2544557" y="3694911"/>
            <a:ext cx="610692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b="1" dirty="0" smtClean="0">
                <a:solidFill>
                  <a:srgbClr val="9A4049"/>
                </a:solidFill>
              </a:rPr>
              <a:t>Merci à toutes et tous </a:t>
            </a:r>
          </a:p>
          <a:p>
            <a:pPr algn="ctr"/>
            <a:r>
              <a:rPr lang="fr-FR" sz="4400" b="1" dirty="0" smtClean="0">
                <a:solidFill>
                  <a:srgbClr val="9A4049"/>
                </a:solidFill>
              </a:rPr>
              <a:t>pour votre participation !</a:t>
            </a:r>
            <a:endParaRPr lang="fr-FR" sz="4400" b="1" dirty="0">
              <a:solidFill>
                <a:srgbClr val="9A40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572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87" y="490053"/>
            <a:ext cx="11135762" cy="153937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92" y="2254313"/>
            <a:ext cx="2873976" cy="1915984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6065" y="2299579"/>
            <a:ext cx="2738177" cy="1825451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2863" y="2317687"/>
            <a:ext cx="5828212" cy="4262299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857" y="4566285"/>
            <a:ext cx="2414016" cy="1606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264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60" y="417626"/>
            <a:ext cx="11135762" cy="1539377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0" y="2037288"/>
            <a:ext cx="7088864" cy="4716959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9545" y="2327085"/>
            <a:ext cx="2742683" cy="1828455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7541" y="4309812"/>
            <a:ext cx="1629623" cy="2444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255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87" y="520549"/>
            <a:ext cx="11135762" cy="153937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9703" y="2262798"/>
            <a:ext cx="6207002" cy="413800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2635" y="2758616"/>
            <a:ext cx="3629950" cy="2419966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39" y="4644426"/>
            <a:ext cx="2953358" cy="1968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912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406" y="263717"/>
            <a:ext cx="11135762" cy="1539377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249" y="2000234"/>
            <a:ext cx="7164428" cy="4776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826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513" y="417626"/>
            <a:ext cx="11135762" cy="153937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3075" y="2186492"/>
            <a:ext cx="6796769" cy="4531179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992" y="2624328"/>
            <a:ext cx="2414016" cy="1609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9977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513" y="417626"/>
            <a:ext cx="11135762" cy="1539377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67" y="2408221"/>
            <a:ext cx="5360753" cy="356706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882" y="2215634"/>
            <a:ext cx="5527725" cy="3678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6242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513" y="417626"/>
            <a:ext cx="11135762" cy="153937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2846" y="2187006"/>
            <a:ext cx="2786704" cy="4180056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085" y="2187006"/>
            <a:ext cx="6346289" cy="4222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200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87" y="825032"/>
            <a:ext cx="11135762" cy="153937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6253" y="2706986"/>
            <a:ext cx="5174123" cy="344941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86" y="2706986"/>
            <a:ext cx="5296279" cy="353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50755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23</Words>
  <Application>Microsoft Office PowerPoint</Application>
  <PresentationFormat>Grand écran</PresentationFormat>
  <Paragraphs>6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Conseil Départementale 31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Poirrier Brigitte</dc:creator>
  <cp:lastModifiedBy>Poirrier Brigitte</cp:lastModifiedBy>
  <cp:revision>48</cp:revision>
  <dcterms:created xsi:type="dcterms:W3CDTF">2023-04-27T14:06:39Z</dcterms:created>
  <dcterms:modified xsi:type="dcterms:W3CDTF">2024-04-09T10:18:32Z</dcterms:modified>
</cp:coreProperties>
</file>