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7" r:id="rId2"/>
    <p:sldId id="280" r:id="rId3"/>
    <p:sldId id="258" r:id="rId4"/>
    <p:sldId id="268" r:id="rId5"/>
    <p:sldId id="260" r:id="rId6"/>
    <p:sldId id="267" r:id="rId7"/>
    <p:sldId id="278" r:id="rId8"/>
    <p:sldId id="281" r:id="rId9"/>
    <p:sldId id="283" r:id="rId10"/>
    <p:sldId id="282" r:id="rId11"/>
    <p:sldId id="264" r:id="rId12"/>
    <p:sldId id="284" r:id="rId13"/>
    <p:sldId id="275" r:id="rId14"/>
  </p:sldIdLst>
  <p:sldSz cx="12192000" cy="6858000"/>
  <p:notesSz cx="6858000" cy="9144000"/>
  <p:defaultTex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E5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F5AB1C69-6EDB-4FF4-983F-18BD219EF32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6437" autoAdjust="0"/>
  </p:normalViewPr>
  <p:slideViewPr>
    <p:cSldViewPr snapToGrid="0">
      <p:cViewPr varScale="1">
        <p:scale>
          <a:sx n="74" d="100"/>
          <a:sy n="74" d="100"/>
        </p:scale>
        <p:origin x="576" y="72"/>
      </p:cViewPr>
      <p:guideLst/>
    </p:cSldViewPr>
  </p:slideViewPr>
  <p:notesTextViewPr>
    <p:cViewPr>
      <p:scale>
        <a:sx n="1" d="1"/>
        <a:sy n="1" d="1"/>
      </p:scale>
      <p:origin x="0" y="0"/>
    </p:cViewPr>
  </p:notesTextViewPr>
  <p:notesViewPr>
    <p:cSldViewPr snapToGrid="0">
      <p:cViewPr varScale="1">
        <p:scale>
          <a:sx n="89" d="100"/>
          <a:sy n="89" d="100"/>
        </p:scale>
        <p:origin x="300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a:defRPr sz="1200"/>
            </a:lvl1pPr>
          </a:lstStyle>
          <a:p>
            <a:pPr algn="r" rtl="0"/>
            <a:fld id="{30F44109-6525-4707-8FCB-831590E4D85F}" type="datetime1">
              <a:rPr lang="fr-FR" smtClean="0"/>
              <a:t>21/02/2022</a:t>
            </a:fld>
            <a:endParaRPr lang="fr-FR" dirty="0"/>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fr-FR" dirty="0"/>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rtl="0"/>
            <a:fld id="{57E03411-58E2-43FD-AE1D-AD77DFF8CB20}" type="slidenum">
              <a:rPr lang="fr-FR" smtClean="0"/>
              <a:pPr algn="r" rtl="0"/>
              <a:t>‹N°›</a:t>
            </a:fld>
            <a:endParaRPr lang="fr-FR" dirty="0"/>
          </a:p>
        </p:txBody>
      </p:sp>
    </p:spTree>
    <p:extLst>
      <p:ext uri="{BB962C8B-B14F-4D97-AF65-F5344CB8AC3E}">
        <p14:creationId xmlns:p14="http://schemas.microsoft.com/office/powerpoint/2010/main" val="188191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fr-FR"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rtl="0">
              <a:defRPr sz="1200"/>
            </a:lvl1pPr>
          </a:lstStyle>
          <a:p>
            <a:fld id="{55600FC2-B0C2-47FF-9826-EA7F77C89DB9}" type="datetime1">
              <a:rPr lang="fr-FR" smtClean="0"/>
              <a:pPr/>
              <a:t>21/02/2022</a:t>
            </a:fld>
            <a:endParaRPr lang="fr-FR" dirty="0"/>
          </a:p>
        </p:txBody>
      </p:sp>
      <p:sp>
        <p:nvSpPr>
          <p:cNvPr id="4" name="Espace réservé d’image de diapositiv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fr-FR" dirty="0"/>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fr-FR" dirty="0" smtClean="0"/>
              <a:t>Modifiez les styles du texte du masque</a:t>
            </a:r>
          </a:p>
          <a:p>
            <a:pPr lvl="1" rtl="0"/>
            <a:r>
              <a:rPr lang="fr-FR" dirty="0" smtClean="0"/>
              <a:t>Deuxième niveau</a:t>
            </a:r>
          </a:p>
          <a:p>
            <a:pPr lvl="2" rtl="0"/>
            <a:r>
              <a:rPr lang="fr-FR" dirty="0" smtClean="0"/>
              <a:t>Troisième niveau</a:t>
            </a:r>
          </a:p>
          <a:p>
            <a:pPr lvl="3" rtl="0"/>
            <a:r>
              <a:rPr lang="fr-FR" dirty="0" smtClean="0"/>
              <a:t>Quatrième niveau</a:t>
            </a:r>
          </a:p>
          <a:p>
            <a:pPr lvl="4" rtl="0"/>
            <a:r>
              <a:rPr lang="fr-FR" dirty="0" smtClean="0"/>
              <a:t>Cinquième niveau</a:t>
            </a:r>
            <a:endParaRPr lang="fr-FR" dirty="0"/>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a:fld id="{C8DC57A8-AE18-4654-B6AF-04B3577165BE}" type="slidenum">
              <a:rPr lang="fr-FR" smtClean="0"/>
              <a:pPr algn="r"/>
              <a:t>‹N°›</a:t>
            </a:fld>
            <a:endParaRPr lang="fr-FR" dirty="0"/>
          </a:p>
        </p:txBody>
      </p:sp>
    </p:spTree>
    <p:extLst>
      <p:ext uri="{BB962C8B-B14F-4D97-AF65-F5344CB8AC3E}">
        <p14:creationId xmlns:p14="http://schemas.microsoft.com/office/powerpoint/2010/main" val="2581397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C8DC57A8-AE18-4654-B6AF-04B3577165BE}" type="slidenum">
              <a:rPr lang="fr-FR" smtClean="0"/>
              <a:pPr algn="r"/>
              <a:t>1</a:t>
            </a:fld>
            <a:endParaRPr lang="fr-FR" dirty="0"/>
          </a:p>
        </p:txBody>
      </p:sp>
    </p:spTree>
    <p:extLst>
      <p:ext uri="{BB962C8B-B14F-4D97-AF65-F5344CB8AC3E}">
        <p14:creationId xmlns:p14="http://schemas.microsoft.com/office/powerpoint/2010/main" val="155832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C8DC57A8-AE18-4654-B6AF-04B3577165BE}" type="slidenum">
              <a:rPr lang="fr-FR" smtClean="0"/>
              <a:pPr algn="r"/>
              <a:t>3</a:t>
            </a:fld>
            <a:endParaRPr lang="fr-FR" dirty="0"/>
          </a:p>
        </p:txBody>
      </p:sp>
    </p:spTree>
    <p:extLst>
      <p:ext uri="{BB962C8B-B14F-4D97-AF65-F5344CB8AC3E}">
        <p14:creationId xmlns:p14="http://schemas.microsoft.com/office/powerpoint/2010/main" val="37182191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C8DC57A8-AE18-4654-B6AF-04B3577165BE}" type="slidenum">
              <a:rPr lang="fr-FR" smtClean="0"/>
              <a:pPr algn="r"/>
              <a:t>4</a:t>
            </a:fld>
            <a:endParaRPr lang="fr-FR" dirty="0"/>
          </a:p>
        </p:txBody>
      </p:sp>
    </p:spTree>
    <p:extLst>
      <p:ext uri="{BB962C8B-B14F-4D97-AF65-F5344CB8AC3E}">
        <p14:creationId xmlns:p14="http://schemas.microsoft.com/office/powerpoint/2010/main" val="27623281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C8DC57A8-AE18-4654-B6AF-04B3577165BE}" type="slidenum">
              <a:rPr lang="fr-FR" smtClean="0"/>
              <a:pPr algn="r"/>
              <a:t>5</a:t>
            </a:fld>
            <a:endParaRPr lang="fr-FR" dirty="0"/>
          </a:p>
        </p:txBody>
      </p:sp>
    </p:spTree>
    <p:extLst>
      <p:ext uri="{BB962C8B-B14F-4D97-AF65-F5344CB8AC3E}">
        <p14:creationId xmlns:p14="http://schemas.microsoft.com/office/powerpoint/2010/main" val="42631486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C8DC57A8-AE18-4654-B6AF-04B3577165BE}" type="slidenum">
              <a:rPr lang="fr-FR" smtClean="0"/>
              <a:pPr algn="r"/>
              <a:t>6</a:t>
            </a:fld>
            <a:endParaRPr lang="fr-FR" dirty="0"/>
          </a:p>
        </p:txBody>
      </p:sp>
    </p:spTree>
    <p:extLst>
      <p:ext uri="{BB962C8B-B14F-4D97-AF65-F5344CB8AC3E}">
        <p14:creationId xmlns:p14="http://schemas.microsoft.com/office/powerpoint/2010/main" val="2088280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C8DC57A8-AE18-4654-B6AF-04B3577165BE}" type="slidenum">
              <a:rPr lang="fr-FR" smtClean="0"/>
              <a:pPr algn="r"/>
              <a:t>11</a:t>
            </a:fld>
            <a:endParaRPr lang="fr-FR" dirty="0"/>
          </a:p>
        </p:txBody>
      </p:sp>
    </p:spTree>
    <p:extLst>
      <p:ext uri="{BB962C8B-B14F-4D97-AF65-F5344CB8AC3E}">
        <p14:creationId xmlns:p14="http://schemas.microsoft.com/office/powerpoint/2010/main" val="4150246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C8DC57A8-AE18-4654-B6AF-04B3577165BE}" type="slidenum">
              <a:rPr lang="fr-FR" smtClean="0"/>
              <a:pPr algn="r"/>
              <a:t>13</a:t>
            </a:fld>
            <a:endParaRPr lang="fr-FR" dirty="0"/>
          </a:p>
        </p:txBody>
      </p:sp>
    </p:spTree>
    <p:extLst>
      <p:ext uri="{BB962C8B-B14F-4D97-AF65-F5344CB8AC3E}">
        <p14:creationId xmlns:p14="http://schemas.microsoft.com/office/powerpoint/2010/main" val="36836779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4265611" y="1752600"/>
            <a:ext cx="6858002" cy="1828800"/>
          </a:xfrm>
        </p:spPr>
        <p:txBody>
          <a:bodyPr rtlCol="0" anchor="b">
            <a:normAutofit/>
          </a:bodyPr>
          <a:lstStyle>
            <a:lvl1pPr algn="l" rtl="0">
              <a:defRPr sz="5400"/>
            </a:lvl1pPr>
          </a:lstStyle>
          <a:p>
            <a:pPr rtl="0"/>
            <a:r>
              <a:rPr lang="fr-FR" smtClean="0"/>
              <a:t>Modifiez le style du titre</a:t>
            </a:r>
            <a:endParaRPr lang="fr-FR" dirty="0"/>
          </a:p>
        </p:txBody>
      </p:sp>
      <p:sp>
        <p:nvSpPr>
          <p:cNvPr id="3" name="Sous-titre 2"/>
          <p:cNvSpPr>
            <a:spLocks noGrp="1"/>
          </p:cNvSpPr>
          <p:nvPr>
            <p:ph type="subTitle" idx="1"/>
          </p:nvPr>
        </p:nvSpPr>
        <p:spPr>
          <a:xfrm>
            <a:off x="4265610" y="3733800"/>
            <a:ext cx="6858002" cy="914400"/>
          </a:xfrm>
        </p:spPr>
        <p:txBody>
          <a:bodyPr rtlCol="0"/>
          <a:lstStyle>
            <a:lvl1pPr marL="0" indent="0" algn="l" rtl="0">
              <a:spcBef>
                <a:spcPts val="0"/>
              </a:spcBef>
              <a:buNone/>
              <a:defRPr sz="2400"/>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fr-FR" smtClean="0"/>
              <a:t>Modifiez le style des sous-titres du masque</a:t>
            </a:r>
            <a:endParaRPr lang="fr-FR" dirty="0"/>
          </a:p>
        </p:txBody>
      </p:sp>
    </p:spTree>
    <p:extLst>
      <p:ext uri="{BB962C8B-B14F-4D97-AF65-F5344CB8AC3E}">
        <p14:creationId xmlns:p14="http://schemas.microsoft.com/office/powerpoint/2010/main" val="298120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rois images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9066214" y="421594"/>
            <a:ext cx="2286000" cy="1885508"/>
          </a:xfrm>
        </p:spPr>
        <p:txBody>
          <a:bodyPr rtlCol="0">
            <a:normAutofit/>
          </a:bodyPr>
          <a:lstStyle>
            <a:lvl1pPr algn="l" rtl="0">
              <a:defRPr sz="2400"/>
            </a:lvl1pPr>
          </a:lstStyle>
          <a:p>
            <a:pPr rtl="0"/>
            <a:r>
              <a:rPr lang="fr-FR" smtClean="0"/>
              <a:t>Modifiez le style du titre</a:t>
            </a:r>
            <a:endParaRPr lang="fr-FR" dirty="0"/>
          </a:p>
        </p:txBody>
      </p:sp>
      <p:grpSp>
        <p:nvGrpSpPr>
          <p:cNvPr id="84" name="Groupe 83"/>
          <p:cNvGrpSpPr>
            <a:grpSpLocks noChangeAspect="1"/>
          </p:cNvGrpSpPr>
          <p:nvPr/>
        </p:nvGrpSpPr>
        <p:grpSpPr>
          <a:xfrm rot="16200000" flipV="1">
            <a:off x="274315" y="1102304"/>
            <a:ext cx="5053664" cy="4411852"/>
            <a:chOff x="895350" y="3313113"/>
            <a:chExt cx="3613151" cy="2790825"/>
          </a:xfrm>
          <a:solidFill>
            <a:schemeClr val="tx1">
              <a:lumMod val="50000"/>
            </a:schemeClr>
          </a:solidFill>
        </p:grpSpPr>
        <p:sp>
          <p:nvSpPr>
            <p:cNvPr id="85" name="Forme libre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86" name="Forme libre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87" name="Forme libre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88" name="Forme libre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89" name="Forme libre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90" name="Forme libre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91" name="Forme libre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92" name="Forme libre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93" name="Forme libre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94" name="Forme libre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95" name="Forme libre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96" name="Forme libre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grpSp>
      <p:sp>
        <p:nvSpPr>
          <p:cNvPr id="97" name="Espace réservé d’image 33" descr="Espace réservé vide pour ajouter une image. Cliquez sur l’espace réservé et sélectionnez l’image à ajouter."/>
          <p:cNvSpPr>
            <a:spLocks noGrp="1"/>
          </p:cNvSpPr>
          <p:nvPr>
            <p:ph type="pic" sz="quarter" idx="17"/>
          </p:nvPr>
        </p:nvSpPr>
        <p:spPr>
          <a:xfrm>
            <a:off x="840795" y="1020193"/>
            <a:ext cx="3886200" cy="4572000"/>
          </a:xfrm>
          <a:solidFill>
            <a:schemeClr val="bg2"/>
          </a:solidFill>
          <a:ln w="38100">
            <a:solidFill>
              <a:schemeClr val="bg1"/>
            </a:solidFill>
          </a:ln>
        </p:spPr>
        <p:txBody>
          <a:bodyPr rtlCol="0"/>
          <a:lstStyle>
            <a:lvl1pPr marL="0" indent="0" algn="ctr" rtl="0">
              <a:buNone/>
              <a:defRPr/>
            </a:lvl1pPr>
          </a:lstStyle>
          <a:p>
            <a:pPr rtl="0"/>
            <a:r>
              <a:rPr lang="fr-FR" smtClean="0"/>
              <a:t>Cliquez sur l'icône pour ajouter une image</a:t>
            </a:r>
            <a:endParaRPr lang="fr-FR" dirty="0"/>
          </a:p>
        </p:txBody>
      </p:sp>
      <p:grpSp>
        <p:nvGrpSpPr>
          <p:cNvPr id="98" name="Groupe 97"/>
          <p:cNvGrpSpPr/>
          <p:nvPr/>
        </p:nvGrpSpPr>
        <p:grpSpPr>
          <a:xfrm>
            <a:off x="5322489" y="319177"/>
            <a:ext cx="3389607" cy="2710838"/>
            <a:chOff x="895350" y="3313113"/>
            <a:chExt cx="3613151" cy="2790825"/>
          </a:xfrm>
          <a:solidFill>
            <a:schemeClr val="tx1">
              <a:lumMod val="50000"/>
            </a:schemeClr>
          </a:solidFill>
        </p:grpSpPr>
        <p:sp>
          <p:nvSpPr>
            <p:cNvPr id="99" name="Forme libre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00" name="Forme libre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01" name="Forme libre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02" name="Forme libre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03" name="Forme libre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04" name="Forme libre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05" name="Forme libre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06" name="Forme libre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07" name="Forme libre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08" name="Forme libre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09" name="Forme libre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10" name="Forme libre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grpSp>
      <p:sp>
        <p:nvSpPr>
          <p:cNvPr id="111" name="Espace réservé d’image 33" descr="Espace réservé vide pour ajouter une image. Cliquez sur l’espace réservé et sélectionnez l’image à ajouter."/>
          <p:cNvSpPr>
            <a:spLocks noGrp="1" noChangeAspect="1"/>
          </p:cNvSpPr>
          <p:nvPr>
            <p:ph type="pic" sz="quarter" idx="18"/>
          </p:nvPr>
        </p:nvSpPr>
        <p:spPr>
          <a:xfrm>
            <a:off x="5546780" y="529603"/>
            <a:ext cx="2993366" cy="2305338"/>
          </a:xfrm>
          <a:solidFill>
            <a:schemeClr val="bg2"/>
          </a:solidFill>
          <a:ln w="38100">
            <a:solidFill>
              <a:schemeClr val="bg1"/>
            </a:solidFill>
          </a:ln>
        </p:spPr>
        <p:txBody>
          <a:bodyPr rtlCol="0"/>
          <a:lstStyle>
            <a:lvl1pPr marL="0" indent="0" algn="ctr" rtl="0">
              <a:buNone/>
              <a:defRPr/>
            </a:lvl1pPr>
          </a:lstStyle>
          <a:p>
            <a:pPr rtl="0"/>
            <a:r>
              <a:rPr lang="fr-FR" smtClean="0"/>
              <a:t>Cliquez sur l'icône pour ajouter une image</a:t>
            </a:r>
            <a:endParaRPr lang="fr-FR" dirty="0"/>
          </a:p>
        </p:txBody>
      </p:sp>
      <p:grpSp>
        <p:nvGrpSpPr>
          <p:cNvPr id="112" name="Groupe 111"/>
          <p:cNvGrpSpPr/>
          <p:nvPr/>
        </p:nvGrpSpPr>
        <p:grpSpPr>
          <a:xfrm>
            <a:off x="5322489" y="3245640"/>
            <a:ext cx="3389607" cy="2710838"/>
            <a:chOff x="895350" y="3313113"/>
            <a:chExt cx="3613151" cy="2790825"/>
          </a:xfrm>
          <a:solidFill>
            <a:schemeClr val="tx1">
              <a:lumMod val="50000"/>
            </a:schemeClr>
          </a:solidFill>
        </p:grpSpPr>
        <p:sp>
          <p:nvSpPr>
            <p:cNvPr id="113" name="Forme libre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14" name="Forme libre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15" name="Forme libre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16" name="Forme libre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17" name="Forme libre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18" name="Forme libre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19" name="Forme libre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20" name="Forme libre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21" name="Forme libre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22" name="Forme libre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23" name="Forme libre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24" name="Forme libre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grpSp>
      <p:sp>
        <p:nvSpPr>
          <p:cNvPr id="125" name="Espace réservé d’image 33" descr="Espace réservé vide pour ajouter une image. Cliquez sur l’espace réservé et sélectionnez l’image à ajouter."/>
          <p:cNvSpPr>
            <a:spLocks noGrp="1" noChangeAspect="1"/>
          </p:cNvSpPr>
          <p:nvPr>
            <p:ph type="pic" sz="quarter" idx="19"/>
          </p:nvPr>
        </p:nvSpPr>
        <p:spPr>
          <a:xfrm>
            <a:off x="5546780" y="3456066"/>
            <a:ext cx="2993366" cy="2305338"/>
          </a:xfrm>
          <a:solidFill>
            <a:schemeClr val="bg2"/>
          </a:solidFill>
          <a:ln w="38100">
            <a:solidFill>
              <a:schemeClr val="bg1"/>
            </a:solidFill>
          </a:ln>
        </p:spPr>
        <p:txBody>
          <a:bodyPr rtlCol="0"/>
          <a:lstStyle>
            <a:lvl1pPr marL="0" indent="0" algn="ctr" rtl="0">
              <a:buNone/>
              <a:defRPr/>
            </a:lvl1pPr>
          </a:lstStyle>
          <a:p>
            <a:pPr rtl="0"/>
            <a:r>
              <a:rPr lang="fr-FR" smtClean="0"/>
              <a:t>Cliquez sur l'icône pour ajouter une image</a:t>
            </a:r>
            <a:endParaRPr lang="fr-FR" dirty="0"/>
          </a:p>
        </p:txBody>
      </p:sp>
      <p:sp>
        <p:nvSpPr>
          <p:cNvPr id="126" name="Espace réservé du texte 3"/>
          <p:cNvSpPr>
            <a:spLocks noGrp="1"/>
          </p:cNvSpPr>
          <p:nvPr>
            <p:ph type="body" sz="half" idx="21"/>
          </p:nvPr>
        </p:nvSpPr>
        <p:spPr>
          <a:xfrm>
            <a:off x="9066214" y="2484992"/>
            <a:ext cx="2286000" cy="3248729"/>
          </a:xfrm>
        </p:spPr>
        <p:txBody>
          <a:bodyPr rtlCol="0" anchor="t" anchorCtr="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fr-FR" smtClean="0"/>
              <a:t>Modifiez les styles du texte du masque</a:t>
            </a:r>
          </a:p>
        </p:txBody>
      </p:sp>
      <p:sp>
        <p:nvSpPr>
          <p:cNvPr id="8" name="Espace réservé du numéro de diapositive 7"/>
          <p:cNvSpPr>
            <a:spLocks noGrp="1"/>
          </p:cNvSpPr>
          <p:nvPr>
            <p:ph type="sldNum" sz="quarter" idx="12"/>
          </p:nvPr>
        </p:nvSpPr>
        <p:spPr/>
        <p:txBody>
          <a:bodyPr rtlCol="0"/>
          <a:lstStyle/>
          <a:p>
            <a:pPr rtl="0"/>
            <a:fld id="{022B156B-59AE-415F-B24B-8756D48BB977}" type="slidenum">
              <a:rPr lang="fr-FR" smtClean="0"/>
              <a:pPr/>
              <a:t>‹N°›</a:t>
            </a:fld>
            <a:endParaRPr lang="fr-FR" dirty="0"/>
          </a:p>
        </p:txBody>
      </p:sp>
      <p:sp>
        <p:nvSpPr>
          <p:cNvPr id="7" name="Espace réservé du pied de page 6"/>
          <p:cNvSpPr>
            <a:spLocks noGrp="1"/>
          </p:cNvSpPr>
          <p:nvPr>
            <p:ph type="ftr" sz="quarter" idx="11"/>
          </p:nvPr>
        </p:nvSpPr>
        <p:spPr/>
        <p:txBody>
          <a:bodyPr rtlCol="0"/>
          <a:lstStyle/>
          <a:p>
            <a:pPr rtl="0"/>
            <a:endParaRPr lang="fr-FR" dirty="0"/>
          </a:p>
        </p:txBody>
      </p:sp>
      <p:sp>
        <p:nvSpPr>
          <p:cNvPr id="6" name="Espace réservé de la date 5"/>
          <p:cNvSpPr>
            <a:spLocks noGrp="1"/>
          </p:cNvSpPr>
          <p:nvPr>
            <p:ph type="dt" sz="half" idx="10"/>
          </p:nvPr>
        </p:nvSpPr>
        <p:spPr/>
        <p:txBody>
          <a:bodyPr rtlCol="0"/>
          <a:lstStyle>
            <a:lvl1pPr>
              <a:defRPr/>
            </a:lvl1pPr>
          </a:lstStyle>
          <a:p>
            <a:fld id="{E8405801-45BA-4E16-B90B-05CB4F3B494B}" type="datetime1">
              <a:rPr lang="fr-FR" smtClean="0"/>
              <a:pPr/>
              <a:t>21/02/2022</a:t>
            </a:fld>
            <a:endParaRPr lang="fr-FR" dirty="0"/>
          </a:p>
        </p:txBody>
      </p:sp>
    </p:spTree>
    <p:extLst>
      <p:ext uri="{BB962C8B-B14F-4D97-AF65-F5344CB8AC3E}">
        <p14:creationId xmlns:p14="http://schemas.microsoft.com/office/powerpoint/2010/main" val="787425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511732" y="1330347"/>
            <a:ext cx="3840480" cy="2103120"/>
          </a:xfrm>
        </p:spPr>
        <p:txBody>
          <a:bodyPr rtlCol="0" anchor="b">
            <a:normAutofit/>
          </a:bodyPr>
          <a:lstStyle>
            <a:lvl1pPr algn="l" rtl="0">
              <a:defRPr sz="3600"/>
            </a:lvl1pPr>
          </a:lstStyle>
          <a:p>
            <a:pPr rtl="0"/>
            <a:r>
              <a:rPr lang="fr-FR" smtClean="0"/>
              <a:t>Modifiez le style du titre</a:t>
            </a:r>
            <a:endParaRPr lang="fr-FR" dirty="0"/>
          </a:p>
        </p:txBody>
      </p:sp>
      <p:sp>
        <p:nvSpPr>
          <p:cNvPr id="3" name="Espace réservé du contenu 2"/>
          <p:cNvSpPr>
            <a:spLocks noGrp="1"/>
          </p:cNvSpPr>
          <p:nvPr>
            <p:ph idx="1"/>
          </p:nvPr>
        </p:nvSpPr>
        <p:spPr>
          <a:xfrm>
            <a:off x="836613" y="914400"/>
            <a:ext cx="6172201" cy="5029200"/>
          </a:xfrm>
        </p:spPr>
        <p:txBody>
          <a:bodyPr rtlCol="0">
            <a:normAutofit/>
          </a:bodyPr>
          <a:lstStyle>
            <a:lvl1pPr algn="l" rtl="0">
              <a:defRPr sz="2400"/>
            </a:lvl1pPr>
            <a:lvl2pPr algn="l" rtl="0">
              <a:defRPr sz="2000"/>
            </a:lvl2pPr>
            <a:lvl3pPr algn="l" rtl="0">
              <a:defRPr sz="1800"/>
            </a:lvl3pPr>
            <a:lvl4pPr algn="l" rtl="0">
              <a:defRPr sz="1600"/>
            </a:lvl4pPr>
            <a:lvl5pPr algn="l" rtl="0">
              <a:defRPr sz="1600"/>
            </a:lvl5pPr>
            <a:lvl6pPr algn="l" rtl="0">
              <a:defRPr sz="2000"/>
            </a:lvl6pPr>
            <a:lvl7pPr algn="l" rtl="0">
              <a:defRPr sz="2000"/>
            </a:lvl7pPr>
            <a:lvl8pPr algn="l" rtl="0">
              <a:defRPr sz="2000"/>
            </a:lvl8pPr>
            <a:lvl9pPr algn="l" rtl="0">
              <a:defRPr sz="2000"/>
            </a:lvl9pPr>
          </a:lstStyle>
          <a:p>
            <a:pPr lvl="0" rtl="0"/>
            <a:r>
              <a:rPr lang="fr-FR" smtClean="0"/>
              <a:t>Modifiez les styles du texte du masque</a:t>
            </a:r>
          </a:p>
          <a:p>
            <a:pPr lvl="1" rtl="0"/>
            <a:r>
              <a:rPr lang="fr-FR" smtClean="0"/>
              <a:t>Deuxième niveau</a:t>
            </a:r>
          </a:p>
          <a:p>
            <a:pPr lvl="2" rtl="0"/>
            <a:r>
              <a:rPr lang="fr-FR" smtClean="0"/>
              <a:t>Troisième niveau</a:t>
            </a:r>
          </a:p>
          <a:p>
            <a:pPr lvl="3" rtl="0"/>
            <a:r>
              <a:rPr lang="fr-FR" smtClean="0"/>
              <a:t>Quatrième niveau</a:t>
            </a:r>
          </a:p>
          <a:p>
            <a:pPr lvl="4" rtl="0"/>
            <a:r>
              <a:rPr lang="fr-FR" smtClean="0"/>
              <a:t>Cinquième niveau</a:t>
            </a:r>
            <a:endParaRPr lang="fr-FR" dirty="0"/>
          </a:p>
        </p:txBody>
      </p:sp>
      <p:sp>
        <p:nvSpPr>
          <p:cNvPr id="4" name="Espace réservé du texte 3"/>
          <p:cNvSpPr>
            <a:spLocks noGrp="1"/>
          </p:cNvSpPr>
          <p:nvPr>
            <p:ph type="body" sz="half" idx="2"/>
          </p:nvPr>
        </p:nvSpPr>
        <p:spPr>
          <a:xfrm>
            <a:off x="7511732" y="3555523"/>
            <a:ext cx="3840480" cy="2388077"/>
          </a:xfrm>
        </p:spPr>
        <p:txBody>
          <a:bodyPr rtlCol="0">
            <a:normAutofit/>
          </a:bodyPr>
          <a:lstStyle>
            <a:lvl1pPr marL="0" indent="0" algn="l" rtl="0">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fr-FR" smtClean="0"/>
              <a:t>Modifiez les styles du texte du masque</a:t>
            </a:r>
          </a:p>
        </p:txBody>
      </p:sp>
      <p:sp>
        <p:nvSpPr>
          <p:cNvPr id="7" name="Espace réservé du numéro de diapositive 6"/>
          <p:cNvSpPr>
            <a:spLocks noGrp="1"/>
          </p:cNvSpPr>
          <p:nvPr>
            <p:ph type="sldNum" sz="quarter" idx="12"/>
          </p:nvPr>
        </p:nvSpPr>
        <p:spPr>
          <a:xfrm>
            <a:off x="1065213" y="6019801"/>
            <a:ext cx="762000" cy="228600"/>
          </a:xfrm>
        </p:spPr>
        <p:txBody>
          <a:bodyPr rtlCol="0"/>
          <a:lstStyle>
            <a:lvl1pPr algn="l" rtl="0">
              <a:defRPr/>
            </a:lvl1pPr>
          </a:lstStyle>
          <a:p>
            <a:pPr rtl="0"/>
            <a:fld id="{022B156B-59AE-415F-B24B-8756D48BB977}" type="slidenum">
              <a:rPr lang="fr-FR" smtClean="0"/>
              <a:pPr/>
              <a:t>‹N°›</a:t>
            </a:fld>
            <a:endParaRPr lang="fr-FR" dirty="0"/>
          </a:p>
        </p:txBody>
      </p:sp>
      <p:sp>
        <p:nvSpPr>
          <p:cNvPr id="6" name="Espace réservé du pied de page 5"/>
          <p:cNvSpPr>
            <a:spLocks noGrp="1"/>
          </p:cNvSpPr>
          <p:nvPr>
            <p:ph type="ftr" sz="quarter" idx="11"/>
          </p:nvPr>
        </p:nvSpPr>
        <p:spPr/>
        <p:txBody>
          <a:bodyPr rtlCol="0"/>
          <a:lstStyle/>
          <a:p>
            <a:pPr rtl="0"/>
            <a:endParaRPr lang="fr-FR" dirty="0"/>
          </a:p>
        </p:txBody>
      </p:sp>
      <p:sp>
        <p:nvSpPr>
          <p:cNvPr id="5" name="Espace réservé de la date 4"/>
          <p:cNvSpPr>
            <a:spLocks noGrp="1"/>
          </p:cNvSpPr>
          <p:nvPr>
            <p:ph type="dt" sz="half" idx="10"/>
          </p:nvPr>
        </p:nvSpPr>
        <p:spPr>
          <a:xfrm>
            <a:off x="8075611" y="6019801"/>
            <a:ext cx="1396260" cy="228600"/>
          </a:xfrm>
        </p:spPr>
        <p:txBody>
          <a:bodyPr rtlCol="0"/>
          <a:lstStyle>
            <a:lvl1pPr>
              <a:defRPr/>
            </a:lvl1pPr>
          </a:lstStyle>
          <a:p>
            <a:fld id="{5D402225-A0BB-4261-999F-CF28F5F94268}" type="datetime1">
              <a:rPr lang="fr-FR" smtClean="0"/>
              <a:pPr/>
              <a:t>21/02/2022</a:t>
            </a:fld>
            <a:endParaRPr lang="fr-FR" dirty="0"/>
          </a:p>
        </p:txBody>
      </p:sp>
    </p:spTree>
    <p:extLst>
      <p:ext uri="{BB962C8B-B14F-4D97-AF65-F5344CB8AC3E}">
        <p14:creationId xmlns:p14="http://schemas.microsoft.com/office/powerpoint/2010/main" val="1239762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92891" y="1330347"/>
            <a:ext cx="3840480" cy="2103120"/>
          </a:xfrm>
        </p:spPr>
        <p:txBody>
          <a:bodyPr rtlCol="0" anchor="b">
            <a:normAutofit/>
          </a:bodyPr>
          <a:lstStyle>
            <a:lvl1pPr algn="l" rtl="0">
              <a:defRPr sz="3600"/>
            </a:lvl1pPr>
          </a:lstStyle>
          <a:p>
            <a:pPr rtl="0"/>
            <a:r>
              <a:rPr lang="fr-FR" smtClean="0"/>
              <a:t>Modifiez le style du titre</a:t>
            </a:r>
            <a:endParaRPr lang="fr-FR" dirty="0"/>
          </a:p>
        </p:txBody>
      </p:sp>
      <p:grpSp>
        <p:nvGrpSpPr>
          <p:cNvPr id="8" name="Groupe 7"/>
          <p:cNvGrpSpPr/>
          <p:nvPr/>
        </p:nvGrpSpPr>
        <p:grpSpPr>
          <a:xfrm>
            <a:off x="595546" y="781398"/>
            <a:ext cx="6433398" cy="5053665"/>
            <a:chOff x="5162444" y="781398"/>
            <a:chExt cx="6433398" cy="5053665"/>
          </a:xfrm>
        </p:grpSpPr>
        <p:sp>
          <p:nvSpPr>
            <p:cNvPr id="9" name="Forme libre 42"/>
            <p:cNvSpPr>
              <a:spLocks/>
            </p:cNvSpPr>
            <p:nvPr/>
          </p:nvSpPr>
          <p:spPr bwMode="auto">
            <a:xfrm rot="16200000" flipV="1">
              <a:off x="3342557" y="3275021"/>
              <a:ext cx="3827994" cy="17568"/>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0" name="Forme libre 43"/>
            <p:cNvSpPr>
              <a:spLocks/>
            </p:cNvSpPr>
            <p:nvPr/>
          </p:nvSpPr>
          <p:spPr bwMode="auto">
            <a:xfrm rot="16200000" flipV="1">
              <a:off x="9565728" y="3299447"/>
              <a:ext cx="3836876" cy="17568"/>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fr-FR" dirty="0"/>
            </a:p>
          </p:txBody>
        </p:sp>
        <p:grpSp>
          <p:nvGrpSpPr>
            <p:cNvPr id="11" name="Groupe 10"/>
            <p:cNvGrpSpPr/>
            <p:nvPr/>
          </p:nvGrpSpPr>
          <p:grpSpPr>
            <a:xfrm>
              <a:off x="5814205" y="859113"/>
              <a:ext cx="5129146" cy="4880471"/>
              <a:chOff x="7856559" y="859113"/>
              <a:chExt cx="3086791" cy="4880471"/>
            </a:xfrm>
          </p:grpSpPr>
          <p:sp>
            <p:nvSpPr>
              <p:cNvPr id="20" name="Forme libre 41"/>
              <p:cNvSpPr>
                <a:spLocks/>
              </p:cNvSpPr>
              <p:nvPr/>
            </p:nvSpPr>
            <p:spPr bwMode="auto">
              <a:xfrm rot="16200000" flipV="1">
                <a:off x="9392183" y="4188416"/>
                <a:ext cx="15544" cy="3086791"/>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21" name="Forme libre 44"/>
              <p:cNvSpPr>
                <a:spLocks/>
              </p:cNvSpPr>
              <p:nvPr/>
            </p:nvSpPr>
            <p:spPr bwMode="auto">
              <a:xfrm rot="16200000" flipV="1">
                <a:off x="9366943" y="-651271"/>
                <a:ext cx="13322" cy="3034090"/>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fr-FR" dirty="0"/>
              </a:p>
            </p:txBody>
          </p:sp>
        </p:grpSp>
        <p:sp>
          <p:nvSpPr>
            <p:cNvPr id="12" name="Forme libre 45"/>
            <p:cNvSpPr>
              <a:spLocks noEditPoints="1"/>
            </p:cNvSpPr>
            <p:nvPr/>
          </p:nvSpPr>
          <p:spPr bwMode="auto">
            <a:xfrm rot="16200000" flipV="1">
              <a:off x="5186001" y="5323012"/>
              <a:ext cx="477390" cy="524504"/>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3" name="Forme libre 46"/>
            <p:cNvSpPr>
              <a:spLocks noEditPoints="1"/>
            </p:cNvSpPr>
            <p:nvPr/>
          </p:nvSpPr>
          <p:spPr bwMode="auto">
            <a:xfrm rot="16200000" flipV="1">
              <a:off x="5197295" y="5324846"/>
              <a:ext cx="477390" cy="511956"/>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4" name="Forme libre 47"/>
            <p:cNvSpPr>
              <a:spLocks noEditPoints="1"/>
            </p:cNvSpPr>
            <p:nvPr/>
          </p:nvSpPr>
          <p:spPr bwMode="auto">
            <a:xfrm rot="16200000" flipV="1">
              <a:off x="11076843" y="5321082"/>
              <a:ext cx="508476" cy="519485"/>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5" name="Forme libre 48"/>
            <p:cNvSpPr>
              <a:spLocks noEditPoints="1"/>
            </p:cNvSpPr>
            <p:nvPr/>
          </p:nvSpPr>
          <p:spPr bwMode="auto">
            <a:xfrm rot="16200000" flipV="1">
              <a:off x="11093207" y="5321324"/>
              <a:ext cx="470728" cy="534543"/>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6" name="Forme libre 49"/>
            <p:cNvSpPr>
              <a:spLocks noEditPoints="1"/>
            </p:cNvSpPr>
            <p:nvPr/>
          </p:nvSpPr>
          <p:spPr bwMode="auto">
            <a:xfrm rot="16200000" flipV="1">
              <a:off x="11051654" y="771453"/>
              <a:ext cx="468508" cy="519485"/>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7" name="Forme libre 50"/>
            <p:cNvSpPr>
              <a:spLocks noEditPoints="1"/>
            </p:cNvSpPr>
            <p:nvPr/>
          </p:nvSpPr>
          <p:spPr bwMode="auto">
            <a:xfrm rot="16200000" flipV="1">
              <a:off x="11044126" y="786511"/>
              <a:ext cx="468508" cy="489370"/>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8" name="Forme libre 51"/>
            <p:cNvSpPr>
              <a:spLocks noEditPoints="1"/>
            </p:cNvSpPr>
            <p:nvPr/>
          </p:nvSpPr>
          <p:spPr bwMode="auto">
            <a:xfrm rot="16200000" flipV="1">
              <a:off x="5232723" y="721157"/>
              <a:ext cx="424100" cy="544581"/>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9" name="Forme libre 52"/>
            <p:cNvSpPr>
              <a:spLocks noEditPoints="1"/>
            </p:cNvSpPr>
            <p:nvPr/>
          </p:nvSpPr>
          <p:spPr bwMode="auto">
            <a:xfrm rot="16200000" flipV="1">
              <a:off x="5241796" y="749729"/>
              <a:ext cx="428541" cy="491879"/>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lang="fr-FR" dirty="0"/>
            </a:p>
          </p:txBody>
        </p:sp>
      </p:grpSp>
      <p:sp>
        <p:nvSpPr>
          <p:cNvPr id="3" name="Espace réservé d’image 2" descr="Espace réservé vide pour ajouter une image. Cliquez sur l’espace réservé et sélectionnez l’image à ajouter."/>
          <p:cNvSpPr>
            <a:spLocks noGrp="1"/>
          </p:cNvSpPr>
          <p:nvPr>
            <p:ph type="pic" idx="1"/>
          </p:nvPr>
        </p:nvSpPr>
        <p:spPr>
          <a:xfrm>
            <a:off x="836613" y="1031195"/>
            <a:ext cx="5943600" cy="4572000"/>
          </a:xfrm>
          <a:solidFill>
            <a:schemeClr val="accent2">
              <a:lumMod val="40000"/>
              <a:lumOff val="60000"/>
            </a:schemeClr>
          </a:solidFill>
          <a:ln w="38100">
            <a:solidFill>
              <a:schemeClr val="bg1"/>
            </a:solidFill>
          </a:ln>
        </p:spPr>
        <p:txBody>
          <a:bodyPr rtlCol="0"/>
          <a:lstStyle>
            <a:lvl1pPr marL="0" indent="0" algn="l" rtl="0">
              <a:buNone/>
              <a:defRPr sz="32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r>
              <a:rPr lang="fr-FR" smtClean="0"/>
              <a:t>Cliquez sur l'icône pour ajouter une image</a:t>
            </a:r>
            <a:endParaRPr lang="fr-FR" dirty="0"/>
          </a:p>
        </p:txBody>
      </p:sp>
      <p:sp>
        <p:nvSpPr>
          <p:cNvPr id="4" name="Espace réservé du texte 3"/>
          <p:cNvSpPr>
            <a:spLocks noGrp="1"/>
          </p:cNvSpPr>
          <p:nvPr>
            <p:ph type="body" sz="half" idx="2"/>
          </p:nvPr>
        </p:nvSpPr>
        <p:spPr>
          <a:xfrm>
            <a:off x="7492891" y="3555521"/>
            <a:ext cx="3840480" cy="2168517"/>
          </a:xfrm>
        </p:spPr>
        <p:txBody>
          <a:bodyPr rtlCol="0">
            <a:normAutofit/>
          </a:bodyPr>
          <a:lstStyle>
            <a:lvl1pPr marL="0" indent="0" algn="l" rtl="0">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fr-FR" smtClean="0"/>
              <a:t>Modifiez les styles du texte du masque</a:t>
            </a:r>
          </a:p>
        </p:txBody>
      </p:sp>
      <p:sp>
        <p:nvSpPr>
          <p:cNvPr id="7" name="Espace réservé du numéro de diapositive 6"/>
          <p:cNvSpPr>
            <a:spLocks noGrp="1"/>
          </p:cNvSpPr>
          <p:nvPr>
            <p:ph type="sldNum" sz="quarter" idx="12"/>
          </p:nvPr>
        </p:nvSpPr>
        <p:spPr/>
        <p:txBody>
          <a:bodyPr rtlCol="0"/>
          <a:lstStyle/>
          <a:p>
            <a:pPr rtl="0"/>
            <a:fld id="{022B156B-59AE-415F-B24B-8756D48BB977}" type="slidenum">
              <a:rPr lang="fr-FR" smtClean="0"/>
              <a:t>‹N°›</a:t>
            </a:fld>
            <a:endParaRPr lang="fr-FR" dirty="0"/>
          </a:p>
        </p:txBody>
      </p:sp>
      <p:sp>
        <p:nvSpPr>
          <p:cNvPr id="6" name="Espace réservé du pied de page 5"/>
          <p:cNvSpPr>
            <a:spLocks noGrp="1"/>
          </p:cNvSpPr>
          <p:nvPr>
            <p:ph type="ftr" sz="quarter" idx="11"/>
          </p:nvPr>
        </p:nvSpPr>
        <p:spPr/>
        <p:txBody>
          <a:bodyPr rtlCol="0"/>
          <a:lstStyle/>
          <a:p>
            <a:pPr rtl="0"/>
            <a:endParaRPr lang="fr-FR" dirty="0"/>
          </a:p>
        </p:txBody>
      </p:sp>
      <p:sp>
        <p:nvSpPr>
          <p:cNvPr id="5" name="Espace réservé de la date 4"/>
          <p:cNvSpPr>
            <a:spLocks noGrp="1"/>
          </p:cNvSpPr>
          <p:nvPr>
            <p:ph type="dt" sz="half" idx="10"/>
          </p:nvPr>
        </p:nvSpPr>
        <p:spPr/>
        <p:txBody>
          <a:bodyPr rtlCol="0"/>
          <a:lstStyle>
            <a:lvl1pPr>
              <a:defRPr/>
            </a:lvl1pPr>
          </a:lstStyle>
          <a:p>
            <a:fld id="{CFE19890-E203-4F29-91EA-9D8FCF3B97FC}" type="datetime1">
              <a:rPr lang="fr-FR" smtClean="0"/>
              <a:pPr/>
              <a:t>21/02/2022</a:t>
            </a:fld>
            <a:endParaRPr lang="fr-FR" dirty="0"/>
          </a:p>
        </p:txBody>
      </p:sp>
    </p:spTree>
    <p:extLst>
      <p:ext uri="{BB962C8B-B14F-4D97-AF65-F5344CB8AC3E}">
        <p14:creationId xmlns:p14="http://schemas.microsoft.com/office/powerpoint/2010/main" val="265957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smtClean="0"/>
              <a:t>Modifiez le style du titre</a:t>
            </a:r>
            <a:endParaRPr lang="fr-FR" dirty="0"/>
          </a:p>
        </p:txBody>
      </p:sp>
      <p:sp>
        <p:nvSpPr>
          <p:cNvPr id="3" name="Espace réservé du texte vertical 2"/>
          <p:cNvSpPr>
            <a:spLocks noGrp="1"/>
          </p:cNvSpPr>
          <p:nvPr>
            <p:ph type="body" orient="vert" idx="1"/>
          </p:nvPr>
        </p:nvSpPr>
        <p:spPr/>
        <p:txBody>
          <a:bodyPr vert="eaVert" rtlCol="0"/>
          <a:lstStyle/>
          <a:p>
            <a:pPr lvl="0" rtl="0"/>
            <a:r>
              <a:rPr lang="fr-FR" smtClean="0"/>
              <a:t>Modifiez les styles du texte du masque</a:t>
            </a:r>
          </a:p>
          <a:p>
            <a:pPr lvl="1" rtl="0"/>
            <a:r>
              <a:rPr lang="fr-FR" smtClean="0"/>
              <a:t>Deuxième niveau</a:t>
            </a:r>
          </a:p>
          <a:p>
            <a:pPr lvl="2" rtl="0"/>
            <a:r>
              <a:rPr lang="fr-FR" smtClean="0"/>
              <a:t>Troisième niveau</a:t>
            </a:r>
          </a:p>
          <a:p>
            <a:pPr lvl="3" rtl="0"/>
            <a:r>
              <a:rPr lang="fr-FR" smtClean="0"/>
              <a:t>Quatrième niveau</a:t>
            </a:r>
          </a:p>
          <a:p>
            <a:pPr lvl="4" rtl="0"/>
            <a:r>
              <a:rPr lang="fr-FR" smtClean="0"/>
              <a:t>Cinquième niveau</a:t>
            </a:r>
            <a:endParaRPr lang="fr-FR" dirty="0"/>
          </a:p>
        </p:txBody>
      </p:sp>
      <p:sp>
        <p:nvSpPr>
          <p:cNvPr id="6" name="Espace réservé du numéro de diapositive 5"/>
          <p:cNvSpPr>
            <a:spLocks noGrp="1"/>
          </p:cNvSpPr>
          <p:nvPr>
            <p:ph type="sldNum" sz="quarter" idx="12"/>
          </p:nvPr>
        </p:nvSpPr>
        <p:spPr/>
        <p:txBody>
          <a:bodyPr rtlCol="0"/>
          <a:lstStyle/>
          <a:p>
            <a:pPr rtl="0"/>
            <a:fld id="{022B156B-59AE-415F-B24B-8756D48BB977}" type="slidenum">
              <a:rPr lang="fr-FR" smtClean="0"/>
              <a:t>‹N°›</a:t>
            </a:fld>
            <a:endParaRPr lang="fr-FR" dirty="0"/>
          </a:p>
        </p:txBody>
      </p:sp>
      <p:sp>
        <p:nvSpPr>
          <p:cNvPr id="5" name="Espace réservé du pied de page 4"/>
          <p:cNvSpPr>
            <a:spLocks noGrp="1"/>
          </p:cNvSpPr>
          <p:nvPr>
            <p:ph type="ftr" sz="quarter" idx="11"/>
          </p:nvPr>
        </p:nvSpPr>
        <p:spPr/>
        <p:txBody>
          <a:bodyPr rtlCol="0"/>
          <a:lstStyle/>
          <a:p>
            <a:pPr rtl="0"/>
            <a:endParaRPr lang="fr-FR" dirty="0"/>
          </a:p>
        </p:txBody>
      </p:sp>
      <p:sp>
        <p:nvSpPr>
          <p:cNvPr id="4" name="Espace réservé de la date 3"/>
          <p:cNvSpPr>
            <a:spLocks noGrp="1"/>
          </p:cNvSpPr>
          <p:nvPr>
            <p:ph type="dt" sz="half" idx="10"/>
          </p:nvPr>
        </p:nvSpPr>
        <p:spPr/>
        <p:txBody>
          <a:bodyPr rtlCol="0"/>
          <a:lstStyle>
            <a:lvl1pPr>
              <a:defRPr/>
            </a:lvl1pPr>
          </a:lstStyle>
          <a:p>
            <a:fld id="{02D71D5E-8FED-49D7-918A-BA1D8CCD7B9F}" type="datetime1">
              <a:rPr lang="fr-FR" smtClean="0"/>
              <a:pPr/>
              <a:t>21/02/2022</a:t>
            </a:fld>
            <a:endParaRPr lang="fr-FR" dirty="0"/>
          </a:p>
        </p:txBody>
      </p:sp>
    </p:spTree>
    <p:extLst>
      <p:ext uri="{BB962C8B-B14F-4D97-AF65-F5344CB8AC3E}">
        <p14:creationId xmlns:p14="http://schemas.microsoft.com/office/powerpoint/2010/main" val="2447936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9624268" y="304800"/>
            <a:ext cx="1729531" cy="5676900"/>
          </a:xfrm>
        </p:spPr>
        <p:txBody>
          <a:bodyPr vert="eaVert" rtlCol="0"/>
          <a:lstStyle/>
          <a:p>
            <a:pPr rtl="0"/>
            <a:r>
              <a:rPr lang="fr-FR" smtClean="0"/>
              <a:t>Modifiez le style du titre</a:t>
            </a:r>
            <a:endParaRPr lang="fr-FR" dirty="0"/>
          </a:p>
        </p:txBody>
      </p:sp>
      <p:sp>
        <p:nvSpPr>
          <p:cNvPr id="3" name="Espace réservé du texte vertical 2"/>
          <p:cNvSpPr>
            <a:spLocks noGrp="1"/>
          </p:cNvSpPr>
          <p:nvPr>
            <p:ph type="body" orient="vert" idx="1"/>
          </p:nvPr>
        </p:nvSpPr>
        <p:spPr>
          <a:xfrm>
            <a:off x="838199" y="304800"/>
            <a:ext cx="8633671" cy="5676900"/>
          </a:xfrm>
        </p:spPr>
        <p:txBody>
          <a:bodyPr vert="eaVert" rtlCol="0"/>
          <a:lstStyle/>
          <a:p>
            <a:pPr lvl="0" rtl="0"/>
            <a:r>
              <a:rPr lang="fr-FR" smtClean="0"/>
              <a:t>Modifiez les styles du texte du masque</a:t>
            </a:r>
          </a:p>
          <a:p>
            <a:pPr lvl="1" rtl="0"/>
            <a:r>
              <a:rPr lang="fr-FR" smtClean="0"/>
              <a:t>Deuxième niveau</a:t>
            </a:r>
          </a:p>
          <a:p>
            <a:pPr lvl="2" rtl="0"/>
            <a:r>
              <a:rPr lang="fr-FR" smtClean="0"/>
              <a:t>Troisième niveau</a:t>
            </a:r>
          </a:p>
          <a:p>
            <a:pPr lvl="3" rtl="0"/>
            <a:r>
              <a:rPr lang="fr-FR" smtClean="0"/>
              <a:t>Quatrième niveau</a:t>
            </a:r>
          </a:p>
          <a:p>
            <a:pPr lvl="4" rtl="0"/>
            <a:r>
              <a:rPr lang="fr-FR" smtClean="0"/>
              <a:t>Cinquième niveau</a:t>
            </a:r>
            <a:endParaRPr lang="fr-FR" dirty="0"/>
          </a:p>
        </p:txBody>
      </p:sp>
      <p:sp>
        <p:nvSpPr>
          <p:cNvPr id="6" name="Espace réservé du numéro de diapositive 5"/>
          <p:cNvSpPr>
            <a:spLocks noGrp="1"/>
          </p:cNvSpPr>
          <p:nvPr>
            <p:ph type="sldNum" sz="quarter" idx="12"/>
          </p:nvPr>
        </p:nvSpPr>
        <p:spPr/>
        <p:txBody>
          <a:bodyPr rtlCol="0"/>
          <a:lstStyle/>
          <a:p>
            <a:pPr rtl="0"/>
            <a:fld id="{022B156B-59AE-415F-B24B-8756D48BB977}" type="slidenum">
              <a:rPr lang="fr-FR" smtClean="0"/>
              <a:t>‹N°›</a:t>
            </a:fld>
            <a:endParaRPr lang="fr-FR" dirty="0"/>
          </a:p>
        </p:txBody>
      </p:sp>
      <p:sp>
        <p:nvSpPr>
          <p:cNvPr id="5" name="Espace réservé du pied de page 4"/>
          <p:cNvSpPr>
            <a:spLocks noGrp="1"/>
          </p:cNvSpPr>
          <p:nvPr>
            <p:ph type="ftr" sz="quarter" idx="11"/>
          </p:nvPr>
        </p:nvSpPr>
        <p:spPr/>
        <p:txBody>
          <a:bodyPr rtlCol="0"/>
          <a:lstStyle/>
          <a:p>
            <a:pPr rtl="0"/>
            <a:endParaRPr lang="fr-FR" dirty="0"/>
          </a:p>
        </p:txBody>
      </p:sp>
      <p:sp>
        <p:nvSpPr>
          <p:cNvPr id="4" name="Espace réservé de la date 3"/>
          <p:cNvSpPr>
            <a:spLocks noGrp="1"/>
          </p:cNvSpPr>
          <p:nvPr>
            <p:ph type="dt" sz="half" idx="10"/>
          </p:nvPr>
        </p:nvSpPr>
        <p:spPr/>
        <p:txBody>
          <a:bodyPr rtlCol="0"/>
          <a:lstStyle>
            <a:lvl1pPr>
              <a:defRPr/>
            </a:lvl1pPr>
          </a:lstStyle>
          <a:p>
            <a:fld id="{9ED6B917-7E14-4B31-A1D5-38C55D264C09}" type="datetime1">
              <a:rPr lang="fr-FR" smtClean="0"/>
              <a:pPr/>
              <a:t>21/02/2022</a:t>
            </a:fld>
            <a:endParaRPr lang="fr-FR" dirty="0"/>
          </a:p>
        </p:txBody>
      </p:sp>
    </p:spTree>
    <p:extLst>
      <p:ext uri="{BB962C8B-B14F-4D97-AF65-F5344CB8AC3E}">
        <p14:creationId xmlns:p14="http://schemas.microsoft.com/office/powerpoint/2010/main" val="4205803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smtClean="0"/>
              <a:t>Modifiez le style du titre</a:t>
            </a:r>
            <a:endParaRPr lang="fr-FR" dirty="0"/>
          </a:p>
        </p:txBody>
      </p:sp>
      <p:sp>
        <p:nvSpPr>
          <p:cNvPr id="3" name="Espace réservé du contenu 2"/>
          <p:cNvSpPr>
            <a:spLocks noGrp="1"/>
          </p:cNvSpPr>
          <p:nvPr>
            <p:ph idx="1"/>
          </p:nvPr>
        </p:nvSpPr>
        <p:spPr/>
        <p:txBody>
          <a:bodyPr rtlCol="0"/>
          <a:lstStyle/>
          <a:p>
            <a:pPr lvl="0" rtl="0"/>
            <a:r>
              <a:rPr lang="fr-FR" smtClean="0"/>
              <a:t>Modifiez les styles du texte du masque</a:t>
            </a:r>
          </a:p>
          <a:p>
            <a:pPr lvl="1" rtl="0"/>
            <a:r>
              <a:rPr lang="fr-FR" smtClean="0"/>
              <a:t>Deuxième niveau</a:t>
            </a:r>
          </a:p>
          <a:p>
            <a:pPr lvl="2" rtl="0"/>
            <a:r>
              <a:rPr lang="fr-FR" smtClean="0"/>
              <a:t>Troisième niveau</a:t>
            </a:r>
          </a:p>
          <a:p>
            <a:pPr lvl="3" rtl="0"/>
            <a:r>
              <a:rPr lang="fr-FR" smtClean="0"/>
              <a:t>Quatrième niveau</a:t>
            </a:r>
          </a:p>
          <a:p>
            <a:pPr lvl="4" rtl="0"/>
            <a:r>
              <a:rPr lang="fr-FR" smtClean="0"/>
              <a:t>Cinquième niveau</a:t>
            </a:r>
            <a:endParaRPr lang="fr-FR" dirty="0"/>
          </a:p>
        </p:txBody>
      </p:sp>
      <p:sp>
        <p:nvSpPr>
          <p:cNvPr id="6" name="Espace réservé du numéro de diapositive 5"/>
          <p:cNvSpPr>
            <a:spLocks noGrp="1"/>
          </p:cNvSpPr>
          <p:nvPr>
            <p:ph type="sldNum" sz="quarter" idx="12"/>
          </p:nvPr>
        </p:nvSpPr>
        <p:spPr/>
        <p:txBody>
          <a:bodyPr rtlCol="0"/>
          <a:lstStyle/>
          <a:p>
            <a:pPr rtl="0"/>
            <a:fld id="{022B156B-59AE-415F-B24B-8756D48BB977}" type="slidenum">
              <a:rPr lang="fr-FR" smtClean="0"/>
              <a:t>‹N°›</a:t>
            </a:fld>
            <a:endParaRPr lang="fr-FR" dirty="0"/>
          </a:p>
        </p:txBody>
      </p:sp>
      <p:sp>
        <p:nvSpPr>
          <p:cNvPr id="5" name="Espace réservé du pied de page 4"/>
          <p:cNvSpPr>
            <a:spLocks noGrp="1"/>
          </p:cNvSpPr>
          <p:nvPr>
            <p:ph type="ftr" sz="quarter" idx="11"/>
          </p:nvPr>
        </p:nvSpPr>
        <p:spPr/>
        <p:txBody>
          <a:bodyPr rtlCol="0"/>
          <a:lstStyle/>
          <a:p>
            <a:pPr rtl="0"/>
            <a:endParaRPr lang="fr-FR" dirty="0"/>
          </a:p>
        </p:txBody>
      </p:sp>
      <p:sp>
        <p:nvSpPr>
          <p:cNvPr id="4" name="Espace réservé de la date 3"/>
          <p:cNvSpPr>
            <a:spLocks noGrp="1"/>
          </p:cNvSpPr>
          <p:nvPr>
            <p:ph type="dt" sz="half" idx="10"/>
          </p:nvPr>
        </p:nvSpPr>
        <p:spPr/>
        <p:txBody>
          <a:bodyPr rtlCol="0"/>
          <a:lstStyle>
            <a:lvl1pPr>
              <a:defRPr/>
            </a:lvl1pPr>
          </a:lstStyle>
          <a:p>
            <a:fld id="{755D6175-BB73-49DE-94C2-615D1D73AF89}" type="datetime1">
              <a:rPr lang="fr-FR" smtClean="0"/>
              <a:pPr/>
              <a:t>21/02/2022</a:t>
            </a:fld>
            <a:endParaRPr lang="fr-FR" dirty="0"/>
          </a:p>
        </p:txBody>
      </p:sp>
    </p:spTree>
    <p:extLst>
      <p:ext uri="{BB962C8B-B14F-4D97-AF65-F5344CB8AC3E}">
        <p14:creationId xmlns:p14="http://schemas.microsoft.com/office/powerpoint/2010/main" val="339630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4265613" y="1828800"/>
            <a:ext cx="6858002" cy="1828800"/>
          </a:xfrm>
        </p:spPr>
        <p:txBody>
          <a:bodyPr rtlCol="0" anchor="b">
            <a:normAutofit/>
          </a:bodyPr>
          <a:lstStyle>
            <a:lvl1pPr algn="l" rtl="0">
              <a:defRPr sz="4400"/>
            </a:lvl1pPr>
          </a:lstStyle>
          <a:p>
            <a:pPr rtl="0"/>
            <a:r>
              <a:rPr lang="fr-FR" smtClean="0"/>
              <a:t>Modifiez le style du titre</a:t>
            </a:r>
            <a:endParaRPr lang="fr-FR" dirty="0"/>
          </a:p>
        </p:txBody>
      </p:sp>
      <p:sp>
        <p:nvSpPr>
          <p:cNvPr id="3" name="Espace réservé du texte 2"/>
          <p:cNvSpPr>
            <a:spLocks noGrp="1"/>
          </p:cNvSpPr>
          <p:nvPr>
            <p:ph type="body" idx="1"/>
          </p:nvPr>
        </p:nvSpPr>
        <p:spPr>
          <a:xfrm>
            <a:off x="4265610" y="3733800"/>
            <a:ext cx="6858002" cy="914400"/>
          </a:xfrm>
        </p:spPr>
        <p:txBody>
          <a:bodyPr rtlCol="0"/>
          <a:lstStyle>
            <a:lvl1pPr marL="0" indent="0" algn="l" rtl="0">
              <a:spcBef>
                <a:spcPts val="0"/>
              </a:spcBef>
              <a:buNone/>
              <a:defRPr sz="2400">
                <a:solidFill>
                  <a:schemeClr val="tx1"/>
                </a:solidFill>
              </a:defRPr>
            </a:lvl1pPr>
            <a:lvl2pPr marL="457200" indent="0" algn="l" rtl="0">
              <a:buNone/>
              <a:defRPr sz="2000">
                <a:solidFill>
                  <a:schemeClr val="tx1">
                    <a:tint val="75000"/>
                  </a:schemeClr>
                </a:solidFill>
              </a:defRPr>
            </a:lvl2pPr>
            <a:lvl3pPr marL="914400" indent="0" algn="l" rtl="0">
              <a:buNone/>
              <a:defRPr sz="1800">
                <a:solidFill>
                  <a:schemeClr val="tx1">
                    <a:tint val="75000"/>
                  </a:schemeClr>
                </a:solidFill>
              </a:defRPr>
            </a:lvl3pPr>
            <a:lvl4pPr marL="1371600" indent="0" algn="l" rtl="0">
              <a:buNone/>
              <a:defRPr sz="1600">
                <a:solidFill>
                  <a:schemeClr val="tx1">
                    <a:tint val="75000"/>
                  </a:schemeClr>
                </a:solidFill>
              </a:defRPr>
            </a:lvl4pPr>
            <a:lvl5pPr marL="1828800" indent="0" algn="l" rtl="0">
              <a:buNone/>
              <a:defRPr sz="1600">
                <a:solidFill>
                  <a:schemeClr val="tx1">
                    <a:tint val="75000"/>
                  </a:schemeClr>
                </a:solidFill>
              </a:defRPr>
            </a:lvl5pPr>
            <a:lvl6pPr marL="2286000" indent="0" algn="l" rtl="0">
              <a:buNone/>
              <a:defRPr sz="1600">
                <a:solidFill>
                  <a:schemeClr val="tx1">
                    <a:tint val="75000"/>
                  </a:schemeClr>
                </a:solidFill>
              </a:defRPr>
            </a:lvl6pPr>
            <a:lvl7pPr marL="2743200" indent="0" algn="l" rtl="0">
              <a:buNone/>
              <a:defRPr sz="1600">
                <a:solidFill>
                  <a:schemeClr val="tx1">
                    <a:tint val="75000"/>
                  </a:schemeClr>
                </a:solidFill>
              </a:defRPr>
            </a:lvl7pPr>
            <a:lvl8pPr marL="3200400" indent="0" algn="l" rtl="0">
              <a:buNone/>
              <a:defRPr sz="1600">
                <a:solidFill>
                  <a:schemeClr val="tx1">
                    <a:tint val="75000"/>
                  </a:schemeClr>
                </a:solidFill>
              </a:defRPr>
            </a:lvl8pPr>
            <a:lvl9pPr marL="3657600" indent="0" algn="l" rtl="0">
              <a:buNone/>
              <a:defRPr sz="1600">
                <a:solidFill>
                  <a:schemeClr val="tx1">
                    <a:tint val="75000"/>
                  </a:schemeClr>
                </a:solidFill>
              </a:defRPr>
            </a:lvl9pPr>
          </a:lstStyle>
          <a:p>
            <a:pPr lvl="0" rtl="0"/>
            <a:r>
              <a:rPr lang="fr-FR" smtClean="0"/>
              <a:t>Modifiez les styles du texte du masque</a:t>
            </a:r>
          </a:p>
        </p:txBody>
      </p:sp>
    </p:spTree>
    <p:extLst>
      <p:ext uri="{BB962C8B-B14F-4D97-AF65-F5344CB8AC3E}">
        <p14:creationId xmlns:p14="http://schemas.microsoft.com/office/powerpoint/2010/main" val="1229257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lvl1pPr rtl="0">
              <a:defRPr/>
            </a:lvl1pPr>
          </a:lstStyle>
          <a:p>
            <a:pPr rtl="0"/>
            <a:r>
              <a:rPr lang="fr-FR" smtClean="0"/>
              <a:t>Modifiez le style du titre</a:t>
            </a:r>
            <a:endParaRPr lang="fr-FR" dirty="0"/>
          </a:p>
        </p:txBody>
      </p:sp>
      <p:sp>
        <p:nvSpPr>
          <p:cNvPr id="3" name="Espace réservé du contenu 2"/>
          <p:cNvSpPr>
            <a:spLocks noGrp="1"/>
          </p:cNvSpPr>
          <p:nvPr>
            <p:ph sz="half" idx="1"/>
          </p:nvPr>
        </p:nvSpPr>
        <p:spPr>
          <a:xfrm>
            <a:off x="1065212" y="1825625"/>
            <a:ext cx="4954588" cy="4187952"/>
          </a:xfrm>
        </p:spPr>
        <p:txBody>
          <a:bodyPr rtlCol="0"/>
          <a:lstStyle/>
          <a:p>
            <a:pPr lvl="0" rtl="0"/>
            <a:r>
              <a:rPr lang="fr-FR" smtClean="0"/>
              <a:t>Modifiez les styles du texte du masque</a:t>
            </a:r>
          </a:p>
          <a:p>
            <a:pPr lvl="1" rtl="0"/>
            <a:r>
              <a:rPr lang="fr-FR" smtClean="0"/>
              <a:t>Deuxième niveau</a:t>
            </a:r>
          </a:p>
          <a:p>
            <a:pPr lvl="2" rtl="0"/>
            <a:r>
              <a:rPr lang="fr-FR" smtClean="0"/>
              <a:t>Troisième niveau</a:t>
            </a:r>
          </a:p>
          <a:p>
            <a:pPr lvl="3" rtl="0"/>
            <a:r>
              <a:rPr lang="fr-FR" smtClean="0"/>
              <a:t>Quatrième niveau</a:t>
            </a:r>
          </a:p>
          <a:p>
            <a:pPr lvl="4" rtl="0"/>
            <a:r>
              <a:rPr lang="fr-FR" smtClean="0"/>
              <a:t>Cinquième niveau</a:t>
            </a:r>
            <a:endParaRPr lang="fr-FR" dirty="0"/>
          </a:p>
        </p:txBody>
      </p:sp>
      <p:sp>
        <p:nvSpPr>
          <p:cNvPr id="4" name="Espace réservé du contenu 3"/>
          <p:cNvSpPr>
            <a:spLocks noGrp="1"/>
          </p:cNvSpPr>
          <p:nvPr>
            <p:ph sz="half" idx="2"/>
          </p:nvPr>
        </p:nvSpPr>
        <p:spPr>
          <a:xfrm>
            <a:off x="6172200" y="1825625"/>
            <a:ext cx="4951414" cy="4187952"/>
          </a:xfrm>
        </p:spPr>
        <p:txBody>
          <a:bodyPr rtlCol="0"/>
          <a:lstStyle/>
          <a:p>
            <a:pPr lvl="0" rtl="0"/>
            <a:r>
              <a:rPr lang="fr-FR" smtClean="0"/>
              <a:t>Modifiez les styles du texte du masque</a:t>
            </a:r>
          </a:p>
          <a:p>
            <a:pPr lvl="1" rtl="0"/>
            <a:r>
              <a:rPr lang="fr-FR" smtClean="0"/>
              <a:t>Deuxième niveau</a:t>
            </a:r>
          </a:p>
          <a:p>
            <a:pPr lvl="2" rtl="0"/>
            <a:r>
              <a:rPr lang="fr-FR" smtClean="0"/>
              <a:t>Troisième niveau</a:t>
            </a:r>
          </a:p>
          <a:p>
            <a:pPr lvl="3" rtl="0"/>
            <a:r>
              <a:rPr lang="fr-FR" smtClean="0"/>
              <a:t>Quatrième niveau</a:t>
            </a:r>
          </a:p>
          <a:p>
            <a:pPr lvl="4" rtl="0"/>
            <a:r>
              <a:rPr lang="fr-FR" smtClean="0"/>
              <a:t>Cinquième niveau</a:t>
            </a:r>
            <a:endParaRPr lang="fr-FR" dirty="0"/>
          </a:p>
        </p:txBody>
      </p:sp>
      <p:sp>
        <p:nvSpPr>
          <p:cNvPr id="7" name="Espace réservé du numéro de diapositive 6"/>
          <p:cNvSpPr>
            <a:spLocks noGrp="1"/>
          </p:cNvSpPr>
          <p:nvPr>
            <p:ph type="sldNum" sz="quarter" idx="12"/>
          </p:nvPr>
        </p:nvSpPr>
        <p:spPr/>
        <p:txBody>
          <a:bodyPr rtlCol="0"/>
          <a:lstStyle/>
          <a:p>
            <a:pPr rtl="0"/>
            <a:fld id="{022B156B-59AE-415F-B24B-8756D48BB977}" type="slidenum">
              <a:rPr lang="fr-FR" smtClean="0"/>
              <a:t>‹N°›</a:t>
            </a:fld>
            <a:endParaRPr lang="fr-FR" dirty="0"/>
          </a:p>
        </p:txBody>
      </p:sp>
      <p:sp>
        <p:nvSpPr>
          <p:cNvPr id="6" name="Espace réservé du pied de page 5"/>
          <p:cNvSpPr>
            <a:spLocks noGrp="1"/>
          </p:cNvSpPr>
          <p:nvPr>
            <p:ph type="ftr" sz="quarter" idx="11"/>
          </p:nvPr>
        </p:nvSpPr>
        <p:spPr/>
        <p:txBody>
          <a:bodyPr rtlCol="0"/>
          <a:lstStyle/>
          <a:p>
            <a:pPr rtl="0"/>
            <a:endParaRPr lang="fr-FR" dirty="0"/>
          </a:p>
        </p:txBody>
      </p:sp>
      <p:sp>
        <p:nvSpPr>
          <p:cNvPr id="5" name="Espace réservé de la date 4"/>
          <p:cNvSpPr>
            <a:spLocks noGrp="1"/>
          </p:cNvSpPr>
          <p:nvPr>
            <p:ph type="dt" sz="half" idx="10"/>
          </p:nvPr>
        </p:nvSpPr>
        <p:spPr/>
        <p:txBody>
          <a:bodyPr rtlCol="0"/>
          <a:lstStyle>
            <a:lvl1pPr>
              <a:defRPr/>
            </a:lvl1pPr>
          </a:lstStyle>
          <a:p>
            <a:fld id="{554F6FEE-9449-414B-97F1-D10EBE0251EA}" type="datetime1">
              <a:rPr lang="fr-FR" smtClean="0"/>
              <a:pPr/>
              <a:t>21/02/2022</a:t>
            </a:fld>
            <a:endParaRPr lang="fr-FR" dirty="0"/>
          </a:p>
        </p:txBody>
      </p:sp>
    </p:spTree>
    <p:extLst>
      <p:ext uri="{BB962C8B-B14F-4D97-AF65-F5344CB8AC3E}">
        <p14:creationId xmlns:p14="http://schemas.microsoft.com/office/powerpoint/2010/main" val="2972755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lvl1pPr rtl="0">
              <a:defRPr/>
            </a:lvl1pPr>
          </a:lstStyle>
          <a:p>
            <a:pPr rtl="0"/>
            <a:r>
              <a:rPr lang="fr-FR" smtClean="0"/>
              <a:t>Modifiez le style du titre</a:t>
            </a:r>
            <a:endParaRPr lang="fr-FR" dirty="0"/>
          </a:p>
        </p:txBody>
      </p:sp>
      <p:sp>
        <p:nvSpPr>
          <p:cNvPr id="3" name="Espace réservé du texte 2"/>
          <p:cNvSpPr>
            <a:spLocks noGrp="1"/>
          </p:cNvSpPr>
          <p:nvPr>
            <p:ph type="body" idx="1"/>
          </p:nvPr>
        </p:nvSpPr>
        <p:spPr>
          <a:xfrm>
            <a:off x="1069848" y="1681163"/>
            <a:ext cx="4956048" cy="823912"/>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fr-FR" smtClean="0"/>
              <a:t>Modifiez les styles du texte du masque</a:t>
            </a:r>
          </a:p>
        </p:txBody>
      </p:sp>
      <p:sp>
        <p:nvSpPr>
          <p:cNvPr id="4" name="Espace réservé du contenu 3"/>
          <p:cNvSpPr>
            <a:spLocks noGrp="1"/>
          </p:cNvSpPr>
          <p:nvPr>
            <p:ph sz="half" idx="2"/>
          </p:nvPr>
        </p:nvSpPr>
        <p:spPr>
          <a:xfrm>
            <a:off x="1069848" y="2505075"/>
            <a:ext cx="4956048" cy="3476625"/>
          </a:xfrm>
        </p:spPr>
        <p:txBody>
          <a:bodyPr rtlCol="0"/>
          <a:lstStyle/>
          <a:p>
            <a:pPr lvl="0" rtl="0"/>
            <a:r>
              <a:rPr lang="fr-FR" smtClean="0"/>
              <a:t>Modifiez les styles du texte du masque</a:t>
            </a:r>
          </a:p>
          <a:p>
            <a:pPr lvl="1" rtl="0"/>
            <a:r>
              <a:rPr lang="fr-FR" smtClean="0"/>
              <a:t>Deuxième niveau</a:t>
            </a:r>
          </a:p>
          <a:p>
            <a:pPr lvl="2" rtl="0"/>
            <a:r>
              <a:rPr lang="fr-FR" smtClean="0"/>
              <a:t>Troisième niveau</a:t>
            </a:r>
          </a:p>
          <a:p>
            <a:pPr lvl="3" rtl="0"/>
            <a:r>
              <a:rPr lang="fr-FR" smtClean="0"/>
              <a:t>Quatrième niveau</a:t>
            </a:r>
          </a:p>
          <a:p>
            <a:pPr lvl="4" rtl="0"/>
            <a:r>
              <a:rPr lang="fr-FR" smtClean="0"/>
              <a:t>Cinquième niveau</a:t>
            </a:r>
            <a:endParaRPr lang="fr-FR" dirty="0"/>
          </a:p>
        </p:txBody>
      </p:sp>
      <p:sp>
        <p:nvSpPr>
          <p:cNvPr id="5" name="Espace réservé du texte 4"/>
          <p:cNvSpPr>
            <a:spLocks noGrp="1"/>
          </p:cNvSpPr>
          <p:nvPr>
            <p:ph type="body" sz="quarter" idx="3"/>
          </p:nvPr>
        </p:nvSpPr>
        <p:spPr>
          <a:xfrm>
            <a:off x="6172200" y="1681163"/>
            <a:ext cx="4956048" cy="823912"/>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fr-FR" smtClean="0"/>
              <a:t>Modifiez les styles du texte du masque</a:t>
            </a:r>
          </a:p>
        </p:txBody>
      </p:sp>
      <p:sp>
        <p:nvSpPr>
          <p:cNvPr id="6" name="Espace réservé du contenu 5"/>
          <p:cNvSpPr>
            <a:spLocks noGrp="1"/>
          </p:cNvSpPr>
          <p:nvPr>
            <p:ph sz="quarter" idx="4"/>
          </p:nvPr>
        </p:nvSpPr>
        <p:spPr>
          <a:xfrm>
            <a:off x="6172200" y="2505075"/>
            <a:ext cx="4956048" cy="3476625"/>
          </a:xfrm>
        </p:spPr>
        <p:txBody>
          <a:bodyPr rtlCol="0"/>
          <a:lstStyle/>
          <a:p>
            <a:pPr lvl="0" rtl="0"/>
            <a:r>
              <a:rPr lang="fr-FR" smtClean="0"/>
              <a:t>Modifiez les styles du texte du masque</a:t>
            </a:r>
          </a:p>
          <a:p>
            <a:pPr lvl="1" rtl="0"/>
            <a:r>
              <a:rPr lang="fr-FR" smtClean="0"/>
              <a:t>Deuxième niveau</a:t>
            </a:r>
          </a:p>
          <a:p>
            <a:pPr lvl="2" rtl="0"/>
            <a:r>
              <a:rPr lang="fr-FR" smtClean="0"/>
              <a:t>Troisième niveau</a:t>
            </a:r>
          </a:p>
          <a:p>
            <a:pPr lvl="3" rtl="0"/>
            <a:r>
              <a:rPr lang="fr-FR" smtClean="0"/>
              <a:t>Quatrième niveau</a:t>
            </a:r>
          </a:p>
          <a:p>
            <a:pPr lvl="4" rtl="0"/>
            <a:r>
              <a:rPr lang="fr-FR" smtClean="0"/>
              <a:t>Cinquième niveau</a:t>
            </a:r>
            <a:endParaRPr lang="fr-FR" dirty="0"/>
          </a:p>
        </p:txBody>
      </p:sp>
      <p:sp>
        <p:nvSpPr>
          <p:cNvPr id="9" name="Espace réservé du numéro de diapositive 8"/>
          <p:cNvSpPr>
            <a:spLocks noGrp="1"/>
          </p:cNvSpPr>
          <p:nvPr>
            <p:ph type="sldNum" sz="quarter" idx="12"/>
          </p:nvPr>
        </p:nvSpPr>
        <p:spPr/>
        <p:txBody>
          <a:bodyPr rtlCol="0"/>
          <a:lstStyle/>
          <a:p>
            <a:pPr rtl="0"/>
            <a:fld id="{022B156B-59AE-415F-B24B-8756D48BB977}" type="slidenum">
              <a:rPr lang="fr-FR" smtClean="0"/>
              <a:t>‹N°›</a:t>
            </a:fld>
            <a:endParaRPr lang="fr-FR" dirty="0"/>
          </a:p>
        </p:txBody>
      </p:sp>
      <p:sp>
        <p:nvSpPr>
          <p:cNvPr id="8" name="Espace réservé du pied de page 7"/>
          <p:cNvSpPr>
            <a:spLocks noGrp="1"/>
          </p:cNvSpPr>
          <p:nvPr>
            <p:ph type="ftr" sz="quarter" idx="11"/>
          </p:nvPr>
        </p:nvSpPr>
        <p:spPr/>
        <p:txBody>
          <a:bodyPr rtlCol="0"/>
          <a:lstStyle/>
          <a:p>
            <a:pPr rtl="0"/>
            <a:endParaRPr lang="fr-FR" dirty="0"/>
          </a:p>
        </p:txBody>
      </p:sp>
      <p:sp>
        <p:nvSpPr>
          <p:cNvPr id="7" name="Espace réservé de la date 6"/>
          <p:cNvSpPr>
            <a:spLocks noGrp="1"/>
          </p:cNvSpPr>
          <p:nvPr>
            <p:ph type="dt" sz="half" idx="10"/>
          </p:nvPr>
        </p:nvSpPr>
        <p:spPr/>
        <p:txBody>
          <a:bodyPr rtlCol="0"/>
          <a:lstStyle>
            <a:lvl1pPr>
              <a:defRPr/>
            </a:lvl1pPr>
          </a:lstStyle>
          <a:p>
            <a:fld id="{E132E50F-0813-49A5-B43A-301177A5BFA8}" type="datetime1">
              <a:rPr lang="fr-FR" smtClean="0"/>
              <a:pPr/>
              <a:t>21/02/2022</a:t>
            </a:fld>
            <a:endParaRPr lang="fr-FR" dirty="0"/>
          </a:p>
        </p:txBody>
      </p:sp>
    </p:spTree>
    <p:extLst>
      <p:ext uri="{BB962C8B-B14F-4D97-AF65-F5344CB8AC3E}">
        <p14:creationId xmlns:p14="http://schemas.microsoft.com/office/powerpoint/2010/main" val="2318571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uniquement">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lvl1pPr rtl="0">
              <a:defRPr/>
            </a:lvl1pPr>
          </a:lstStyle>
          <a:p>
            <a:pPr rtl="0"/>
            <a:r>
              <a:rPr lang="fr-FR" smtClean="0"/>
              <a:t>Modifiez le style du titre</a:t>
            </a:r>
            <a:endParaRPr lang="fr-FR" dirty="0"/>
          </a:p>
        </p:txBody>
      </p:sp>
      <p:sp>
        <p:nvSpPr>
          <p:cNvPr id="5" name="Espace réservé du numéro de diapositive 4"/>
          <p:cNvSpPr>
            <a:spLocks noGrp="1"/>
          </p:cNvSpPr>
          <p:nvPr>
            <p:ph type="sldNum" sz="quarter" idx="12"/>
          </p:nvPr>
        </p:nvSpPr>
        <p:spPr/>
        <p:txBody>
          <a:bodyPr rtlCol="0"/>
          <a:lstStyle/>
          <a:p>
            <a:pPr rtl="0"/>
            <a:fld id="{022B156B-59AE-415F-B24B-8756D48BB977}" type="slidenum">
              <a:rPr lang="fr-FR" smtClean="0"/>
              <a:t>‹N°›</a:t>
            </a:fld>
            <a:endParaRPr lang="fr-FR" dirty="0"/>
          </a:p>
        </p:txBody>
      </p:sp>
      <p:sp>
        <p:nvSpPr>
          <p:cNvPr id="4" name="Espace réservé du pied de page 3"/>
          <p:cNvSpPr>
            <a:spLocks noGrp="1"/>
          </p:cNvSpPr>
          <p:nvPr>
            <p:ph type="ftr" sz="quarter" idx="11"/>
          </p:nvPr>
        </p:nvSpPr>
        <p:spPr/>
        <p:txBody>
          <a:bodyPr rtlCol="0"/>
          <a:lstStyle/>
          <a:p>
            <a:pPr rtl="0"/>
            <a:endParaRPr lang="fr-FR" dirty="0"/>
          </a:p>
        </p:txBody>
      </p:sp>
      <p:sp>
        <p:nvSpPr>
          <p:cNvPr id="3" name="Espace réservé de la date 2"/>
          <p:cNvSpPr>
            <a:spLocks noGrp="1"/>
          </p:cNvSpPr>
          <p:nvPr>
            <p:ph type="dt" sz="half" idx="10"/>
          </p:nvPr>
        </p:nvSpPr>
        <p:spPr/>
        <p:txBody>
          <a:bodyPr rtlCol="0"/>
          <a:lstStyle>
            <a:lvl1pPr>
              <a:defRPr/>
            </a:lvl1pPr>
          </a:lstStyle>
          <a:p>
            <a:fld id="{D9910A9B-8775-4FA2-9053-97A28704979B}" type="datetime1">
              <a:rPr lang="fr-FR" smtClean="0"/>
              <a:pPr/>
              <a:t>21/02/2022</a:t>
            </a:fld>
            <a:endParaRPr lang="fr-FR" dirty="0"/>
          </a:p>
        </p:txBody>
      </p:sp>
    </p:spTree>
    <p:extLst>
      <p:ext uri="{BB962C8B-B14F-4D97-AF65-F5344CB8AC3E}">
        <p14:creationId xmlns:p14="http://schemas.microsoft.com/office/powerpoint/2010/main" val="3512816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rtlCol="0"/>
          <a:lstStyle/>
          <a:p>
            <a:pPr rtl="0"/>
            <a:fld id="{022B156B-59AE-415F-B24B-8756D48BB977}" type="slidenum">
              <a:rPr lang="fr-FR" smtClean="0"/>
              <a:t>‹N°›</a:t>
            </a:fld>
            <a:endParaRPr lang="fr-FR" dirty="0"/>
          </a:p>
        </p:txBody>
      </p:sp>
      <p:sp>
        <p:nvSpPr>
          <p:cNvPr id="3" name="Espace réservé du pied de page 2"/>
          <p:cNvSpPr>
            <a:spLocks noGrp="1"/>
          </p:cNvSpPr>
          <p:nvPr>
            <p:ph type="ftr" sz="quarter" idx="11"/>
          </p:nvPr>
        </p:nvSpPr>
        <p:spPr/>
        <p:txBody>
          <a:bodyPr rtlCol="0"/>
          <a:lstStyle/>
          <a:p>
            <a:pPr rtl="0"/>
            <a:endParaRPr lang="fr-FR" dirty="0"/>
          </a:p>
        </p:txBody>
      </p:sp>
      <p:sp>
        <p:nvSpPr>
          <p:cNvPr id="2" name="Espace réservé de la date 1"/>
          <p:cNvSpPr>
            <a:spLocks noGrp="1"/>
          </p:cNvSpPr>
          <p:nvPr>
            <p:ph type="dt" sz="half" idx="10"/>
          </p:nvPr>
        </p:nvSpPr>
        <p:spPr/>
        <p:txBody>
          <a:bodyPr rtlCol="0"/>
          <a:lstStyle>
            <a:lvl1pPr>
              <a:defRPr/>
            </a:lvl1pPr>
          </a:lstStyle>
          <a:p>
            <a:fld id="{55048D7F-F53C-490F-B39B-4D2B15AA61C8}" type="datetime1">
              <a:rPr lang="fr-FR" smtClean="0"/>
              <a:pPr/>
              <a:t>21/02/2022</a:t>
            </a:fld>
            <a:endParaRPr lang="fr-FR" dirty="0"/>
          </a:p>
        </p:txBody>
      </p:sp>
    </p:spTree>
    <p:extLst>
      <p:ext uri="{BB962C8B-B14F-4D97-AF65-F5344CB8AC3E}">
        <p14:creationId xmlns:p14="http://schemas.microsoft.com/office/powerpoint/2010/main" val="847874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eux images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065212" y="304799"/>
            <a:ext cx="10058402" cy="1216152"/>
          </a:xfrm>
        </p:spPr>
        <p:txBody>
          <a:bodyPr rtlCol="0"/>
          <a:lstStyle>
            <a:lvl1pPr algn="l" rtl="0">
              <a:defRPr/>
            </a:lvl1pPr>
          </a:lstStyle>
          <a:p>
            <a:pPr rtl="0"/>
            <a:r>
              <a:rPr lang="fr-FR" smtClean="0"/>
              <a:t>Modifiez le style du titre</a:t>
            </a:r>
            <a:endParaRPr lang="fr-FR" dirty="0"/>
          </a:p>
        </p:txBody>
      </p:sp>
      <p:grpSp>
        <p:nvGrpSpPr>
          <p:cNvPr id="9" name="Groupe 8"/>
          <p:cNvGrpSpPr/>
          <p:nvPr/>
        </p:nvGrpSpPr>
        <p:grpSpPr>
          <a:xfrm>
            <a:off x="1052422" y="1733550"/>
            <a:ext cx="4360503" cy="3050038"/>
            <a:chOff x="895350" y="3313113"/>
            <a:chExt cx="3613151" cy="2790825"/>
          </a:xfrm>
          <a:solidFill>
            <a:schemeClr val="tx1">
              <a:lumMod val="50000"/>
            </a:schemeClr>
          </a:solidFill>
        </p:grpSpPr>
        <p:sp>
          <p:nvSpPr>
            <p:cNvPr id="10" name="Forme libre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1" name="Forme libre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2" name="Forme libre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3" name="Forme libre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4" name="Forme libre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5" name="Forme libre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6" name="Forme libre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7" name="Forme libre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8" name="Forme libre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9" name="Forme libre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20" name="Forme libre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21" name="Forme libre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grpSp>
      <p:sp>
        <p:nvSpPr>
          <p:cNvPr id="36" name="Espace réservé d’image 33" descr="Espace réservé vide pour ajouter une image. Cliquez sur l’espace réservé et sélectionnez l’image à ajouter."/>
          <p:cNvSpPr>
            <a:spLocks noGrp="1" noChangeAspect="1"/>
          </p:cNvSpPr>
          <p:nvPr>
            <p:ph type="pic" sz="quarter" idx="17"/>
          </p:nvPr>
        </p:nvSpPr>
        <p:spPr>
          <a:xfrm>
            <a:off x="1265028" y="1900210"/>
            <a:ext cx="3935536" cy="2571736"/>
          </a:xfrm>
          <a:solidFill>
            <a:schemeClr val="bg2"/>
          </a:solidFill>
          <a:ln w="38100">
            <a:solidFill>
              <a:schemeClr val="bg1"/>
            </a:solidFill>
          </a:ln>
        </p:spPr>
        <p:txBody>
          <a:bodyPr rtlCol="0"/>
          <a:lstStyle>
            <a:lvl1pPr marL="0" indent="0" algn="ctr" rtl="0">
              <a:buNone/>
              <a:defRPr/>
            </a:lvl1pPr>
          </a:lstStyle>
          <a:p>
            <a:pPr rtl="0"/>
            <a:r>
              <a:rPr lang="fr-FR" smtClean="0"/>
              <a:t>Cliquez sur l'icône pour ajouter une image</a:t>
            </a:r>
            <a:endParaRPr lang="fr-FR" dirty="0"/>
          </a:p>
        </p:txBody>
      </p:sp>
      <p:sp>
        <p:nvSpPr>
          <p:cNvPr id="39" name="Espace réservé du texte 3"/>
          <p:cNvSpPr>
            <a:spLocks noGrp="1"/>
          </p:cNvSpPr>
          <p:nvPr>
            <p:ph type="body" sz="half" idx="2"/>
          </p:nvPr>
        </p:nvSpPr>
        <p:spPr>
          <a:xfrm>
            <a:off x="1052423" y="4935990"/>
            <a:ext cx="4368980" cy="1007610"/>
          </a:xfrm>
        </p:spPr>
        <p:txBody>
          <a:bodyPr rtlCol="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fr-FR" smtClean="0"/>
              <a:t>Modifiez les styles du texte du masque</a:t>
            </a:r>
          </a:p>
        </p:txBody>
      </p:sp>
      <p:grpSp>
        <p:nvGrpSpPr>
          <p:cNvPr id="22" name="Groupe 21"/>
          <p:cNvGrpSpPr/>
          <p:nvPr/>
        </p:nvGrpSpPr>
        <p:grpSpPr>
          <a:xfrm>
            <a:off x="6763111" y="1733550"/>
            <a:ext cx="4360503" cy="3050038"/>
            <a:chOff x="895350" y="3313113"/>
            <a:chExt cx="3613151" cy="2790825"/>
          </a:xfrm>
          <a:solidFill>
            <a:schemeClr val="tx1">
              <a:lumMod val="50000"/>
            </a:schemeClr>
          </a:solidFill>
        </p:grpSpPr>
        <p:sp>
          <p:nvSpPr>
            <p:cNvPr id="23" name="Forme libre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24" name="Forme libre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25" name="Forme libre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26" name="Forme libre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27" name="Forme libre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28" name="Forme libre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29" name="Forme libre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30" name="Forme libre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31" name="Forme libre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32" name="Forme libre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33" name="Forme libre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34" name="Forme libre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grpSp>
      <p:sp>
        <p:nvSpPr>
          <p:cNvPr id="37" name="Espace réservé d’image 33" descr="Espace réservé vide pour ajouter une image. Cliquez sur l’espace réservé et sélectionnez l’image à ajouter."/>
          <p:cNvSpPr>
            <a:spLocks noGrp="1" noChangeAspect="1"/>
          </p:cNvSpPr>
          <p:nvPr>
            <p:ph type="pic" sz="quarter" idx="18"/>
          </p:nvPr>
        </p:nvSpPr>
        <p:spPr>
          <a:xfrm>
            <a:off x="6975717" y="1900210"/>
            <a:ext cx="3935536" cy="2571736"/>
          </a:xfrm>
          <a:solidFill>
            <a:schemeClr val="bg2"/>
          </a:solidFill>
          <a:ln w="38100">
            <a:solidFill>
              <a:schemeClr val="bg1"/>
            </a:solidFill>
          </a:ln>
        </p:spPr>
        <p:txBody>
          <a:bodyPr rtlCol="0"/>
          <a:lstStyle>
            <a:lvl1pPr marL="0" indent="0" algn="ctr" rtl="0">
              <a:buNone/>
              <a:defRPr/>
            </a:lvl1pPr>
          </a:lstStyle>
          <a:p>
            <a:pPr rtl="0"/>
            <a:r>
              <a:rPr lang="fr-FR" smtClean="0"/>
              <a:t>Cliquez sur l'icône pour ajouter une image</a:t>
            </a:r>
            <a:endParaRPr lang="fr-FR" dirty="0"/>
          </a:p>
        </p:txBody>
      </p:sp>
      <p:sp>
        <p:nvSpPr>
          <p:cNvPr id="40" name="Espace réservé du texte 3"/>
          <p:cNvSpPr>
            <a:spLocks noGrp="1"/>
          </p:cNvSpPr>
          <p:nvPr>
            <p:ph type="body" sz="half" idx="19"/>
          </p:nvPr>
        </p:nvSpPr>
        <p:spPr>
          <a:xfrm>
            <a:off x="6742908" y="4935990"/>
            <a:ext cx="4368980" cy="1007610"/>
          </a:xfrm>
        </p:spPr>
        <p:txBody>
          <a:bodyPr rtlCol="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fr-FR" smtClean="0"/>
              <a:t>Modifiez les styles du texte du masque</a:t>
            </a:r>
          </a:p>
        </p:txBody>
      </p:sp>
      <p:sp>
        <p:nvSpPr>
          <p:cNvPr id="8" name="Espace réservé du numéro de diapositive 7"/>
          <p:cNvSpPr>
            <a:spLocks noGrp="1"/>
          </p:cNvSpPr>
          <p:nvPr>
            <p:ph type="sldNum" sz="quarter" idx="12"/>
          </p:nvPr>
        </p:nvSpPr>
        <p:spPr/>
        <p:txBody>
          <a:bodyPr rtlCol="0"/>
          <a:lstStyle/>
          <a:p>
            <a:pPr rtl="0"/>
            <a:fld id="{022B156B-59AE-415F-B24B-8756D48BB977}" type="slidenum">
              <a:rPr lang="fr-FR" smtClean="0"/>
              <a:pPr/>
              <a:t>‹N°›</a:t>
            </a:fld>
            <a:endParaRPr lang="fr-FR" dirty="0"/>
          </a:p>
        </p:txBody>
      </p:sp>
      <p:sp>
        <p:nvSpPr>
          <p:cNvPr id="7" name="Espace réservé du pied de page 6"/>
          <p:cNvSpPr>
            <a:spLocks noGrp="1"/>
          </p:cNvSpPr>
          <p:nvPr>
            <p:ph type="ftr" sz="quarter" idx="11"/>
          </p:nvPr>
        </p:nvSpPr>
        <p:spPr/>
        <p:txBody>
          <a:bodyPr rtlCol="0"/>
          <a:lstStyle/>
          <a:p>
            <a:pPr rtl="0"/>
            <a:endParaRPr lang="fr-FR" dirty="0"/>
          </a:p>
        </p:txBody>
      </p:sp>
      <p:sp>
        <p:nvSpPr>
          <p:cNvPr id="6" name="Espace réservé de la date 5"/>
          <p:cNvSpPr>
            <a:spLocks noGrp="1"/>
          </p:cNvSpPr>
          <p:nvPr>
            <p:ph type="dt" sz="half" idx="10"/>
          </p:nvPr>
        </p:nvSpPr>
        <p:spPr/>
        <p:txBody>
          <a:bodyPr rtlCol="0"/>
          <a:lstStyle>
            <a:lvl1pPr>
              <a:defRPr/>
            </a:lvl1pPr>
          </a:lstStyle>
          <a:p>
            <a:fld id="{EBB1B75E-BFC9-4E45-91F6-B0A6FBA59631}" type="datetime1">
              <a:rPr lang="fr-FR" smtClean="0"/>
              <a:pPr/>
              <a:t>21/02/2022</a:t>
            </a:fld>
            <a:endParaRPr lang="fr-FR" dirty="0"/>
          </a:p>
        </p:txBody>
      </p:sp>
    </p:spTree>
    <p:extLst>
      <p:ext uri="{BB962C8B-B14F-4D97-AF65-F5344CB8AC3E}">
        <p14:creationId xmlns:p14="http://schemas.microsoft.com/office/powerpoint/2010/main" val="1168274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rois images avec légende">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lvl1pPr rtl="0">
              <a:defRPr/>
            </a:lvl1pPr>
          </a:lstStyle>
          <a:p>
            <a:pPr rtl="0"/>
            <a:r>
              <a:rPr lang="fr-FR" smtClean="0"/>
              <a:t>Modifiez le style du titre</a:t>
            </a:r>
            <a:endParaRPr lang="fr-FR" dirty="0"/>
          </a:p>
        </p:txBody>
      </p:sp>
      <p:grpSp>
        <p:nvGrpSpPr>
          <p:cNvPr id="52" name="Groupe 51"/>
          <p:cNvGrpSpPr>
            <a:grpSpLocks noChangeAspect="1"/>
          </p:cNvGrpSpPr>
          <p:nvPr/>
        </p:nvGrpSpPr>
        <p:grpSpPr>
          <a:xfrm rot="5400000">
            <a:off x="1045139" y="1678105"/>
            <a:ext cx="3123347" cy="3089730"/>
            <a:chOff x="895350" y="3313113"/>
            <a:chExt cx="3613151" cy="2790825"/>
          </a:xfrm>
          <a:solidFill>
            <a:schemeClr val="tx1">
              <a:lumMod val="50000"/>
            </a:schemeClr>
          </a:solidFill>
        </p:grpSpPr>
        <p:sp>
          <p:nvSpPr>
            <p:cNvPr id="53" name="Forme libre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54" name="Forme libre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55" name="Forme libre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56" name="Forme libre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57" name="Forme libre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58" name="Forme libre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59" name="Forme libre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60" name="Forme libre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61" name="Forme libre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62" name="Forme libre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63" name="Forme libre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64" name="Forme libre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grpSp>
      <p:sp>
        <p:nvSpPr>
          <p:cNvPr id="79" name="Espace réservé d’image 33" descr="Espace réservé vide pour ajouter une image. Cliquez sur l’espace réservé et sélectionnez l’image à ajouter."/>
          <p:cNvSpPr>
            <a:spLocks noGrp="1"/>
          </p:cNvSpPr>
          <p:nvPr>
            <p:ph type="pic" sz="quarter" idx="19"/>
          </p:nvPr>
        </p:nvSpPr>
        <p:spPr>
          <a:xfrm>
            <a:off x="1249168" y="1824285"/>
            <a:ext cx="2715289" cy="2776308"/>
          </a:xfrm>
          <a:solidFill>
            <a:schemeClr val="bg2"/>
          </a:solidFill>
          <a:ln w="38100">
            <a:solidFill>
              <a:schemeClr val="bg1"/>
            </a:solidFill>
          </a:ln>
        </p:spPr>
        <p:txBody>
          <a:bodyPr rtlCol="0"/>
          <a:lstStyle>
            <a:lvl1pPr marL="0" indent="0" algn="ctr" rtl="0">
              <a:buNone/>
              <a:defRPr/>
            </a:lvl1pPr>
          </a:lstStyle>
          <a:p>
            <a:pPr rtl="0"/>
            <a:r>
              <a:rPr lang="fr-FR" smtClean="0"/>
              <a:t>Cliquez sur l'icône pour ajouter une image</a:t>
            </a:r>
            <a:endParaRPr lang="fr-FR" dirty="0"/>
          </a:p>
        </p:txBody>
      </p:sp>
      <p:sp>
        <p:nvSpPr>
          <p:cNvPr id="81" name="Espace réservé du texte 3"/>
          <p:cNvSpPr>
            <a:spLocks noGrp="1"/>
          </p:cNvSpPr>
          <p:nvPr>
            <p:ph type="body" sz="half" idx="2"/>
          </p:nvPr>
        </p:nvSpPr>
        <p:spPr>
          <a:xfrm>
            <a:off x="1235212" y="4947405"/>
            <a:ext cx="2743200" cy="914400"/>
          </a:xfrm>
        </p:spPr>
        <p:txBody>
          <a:bodyPr rtlCol="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fr-FR" smtClean="0"/>
              <a:t>Modifiez les styles du texte du masque</a:t>
            </a:r>
          </a:p>
        </p:txBody>
      </p:sp>
      <p:grpSp>
        <p:nvGrpSpPr>
          <p:cNvPr id="84" name="Groupe 83"/>
          <p:cNvGrpSpPr>
            <a:grpSpLocks noChangeAspect="1"/>
          </p:cNvGrpSpPr>
          <p:nvPr userDrawn="1"/>
        </p:nvGrpSpPr>
        <p:grpSpPr>
          <a:xfrm rot="5400000">
            <a:off x="4517135" y="1678105"/>
            <a:ext cx="3123347" cy="3089730"/>
            <a:chOff x="895350" y="3313113"/>
            <a:chExt cx="3613151" cy="2790825"/>
          </a:xfrm>
          <a:solidFill>
            <a:schemeClr val="tx1">
              <a:lumMod val="50000"/>
            </a:schemeClr>
          </a:solidFill>
        </p:grpSpPr>
        <p:sp>
          <p:nvSpPr>
            <p:cNvPr id="85" name="Forme libre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86" name="Forme libre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87" name="Forme libre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88" name="Forme libre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89" name="Forme libre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90" name="Forme libre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91" name="Forme libre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92" name="Forme libre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93" name="Forme libre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94" name="Forme libre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95" name="Forme libre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96" name="Forme libre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grpSp>
      <p:sp>
        <p:nvSpPr>
          <p:cNvPr id="78" name="Espace réservé d’image 33" descr="Espace réservé vide pour ajouter une image. Cliquez sur l’espace réservé et sélectionnez l’image à ajouter."/>
          <p:cNvSpPr>
            <a:spLocks noGrp="1"/>
          </p:cNvSpPr>
          <p:nvPr>
            <p:ph type="pic" sz="quarter" idx="18"/>
          </p:nvPr>
        </p:nvSpPr>
        <p:spPr>
          <a:xfrm>
            <a:off x="4720924" y="1824285"/>
            <a:ext cx="2715768" cy="2776308"/>
          </a:xfrm>
          <a:solidFill>
            <a:schemeClr val="bg2"/>
          </a:solidFill>
          <a:ln w="38100">
            <a:solidFill>
              <a:schemeClr val="bg1"/>
            </a:solidFill>
          </a:ln>
        </p:spPr>
        <p:txBody>
          <a:bodyPr rtlCol="0"/>
          <a:lstStyle>
            <a:lvl1pPr marL="0" indent="0" algn="ctr" rtl="0">
              <a:buNone/>
              <a:defRPr/>
            </a:lvl1pPr>
          </a:lstStyle>
          <a:p>
            <a:pPr rtl="0"/>
            <a:r>
              <a:rPr lang="fr-FR" smtClean="0"/>
              <a:t>Cliquez sur l'icône pour ajouter une image</a:t>
            </a:r>
            <a:endParaRPr lang="fr-FR" dirty="0"/>
          </a:p>
        </p:txBody>
      </p:sp>
      <p:sp>
        <p:nvSpPr>
          <p:cNvPr id="82" name="Espace réservé du texte 3"/>
          <p:cNvSpPr>
            <a:spLocks noGrp="1"/>
          </p:cNvSpPr>
          <p:nvPr>
            <p:ph type="body" sz="half" idx="21"/>
          </p:nvPr>
        </p:nvSpPr>
        <p:spPr>
          <a:xfrm>
            <a:off x="4707208" y="4947405"/>
            <a:ext cx="2743200" cy="914400"/>
          </a:xfrm>
        </p:spPr>
        <p:txBody>
          <a:bodyPr rtlCol="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fr-FR" smtClean="0"/>
              <a:t>Modifiez les styles du texte du masque</a:t>
            </a:r>
          </a:p>
        </p:txBody>
      </p:sp>
      <p:grpSp>
        <p:nvGrpSpPr>
          <p:cNvPr id="97" name="Groupe 96"/>
          <p:cNvGrpSpPr>
            <a:grpSpLocks noChangeAspect="1"/>
          </p:cNvGrpSpPr>
          <p:nvPr userDrawn="1"/>
        </p:nvGrpSpPr>
        <p:grpSpPr>
          <a:xfrm rot="5400000">
            <a:off x="8019009" y="1678105"/>
            <a:ext cx="3123347" cy="3089730"/>
            <a:chOff x="895350" y="3313113"/>
            <a:chExt cx="3613151" cy="2790825"/>
          </a:xfrm>
          <a:solidFill>
            <a:schemeClr val="tx1">
              <a:lumMod val="50000"/>
            </a:schemeClr>
          </a:solidFill>
        </p:grpSpPr>
        <p:sp>
          <p:nvSpPr>
            <p:cNvPr id="98" name="Forme libre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99" name="Forme libre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00" name="Forme libre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01" name="Forme libre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02" name="Forme libre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03" name="Forme libre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04" name="Forme libre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05" name="Forme libre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06" name="Forme libre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07" name="Forme libre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08" name="Forme libre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sp>
          <p:nvSpPr>
            <p:cNvPr id="109" name="Forme libre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lang="fr-FR" dirty="0"/>
            </a:p>
          </p:txBody>
        </p:sp>
      </p:grpSp>
      <p:sp>
        <p:nvSpPr>
          <p:cNvPr id="80" name="Espace réservé d’image 33" descr="Espace réservé vide pour ajouter une image. Cliquez sur l’espace réservé et sélectionnez l’image à ajouter."/>
          <p:cNvSpPr>
            <a:spLocks noGrp="1"/>
          </p:cNvSpPr>
          <p:nvPr>
            <p:ph type="pic" sz="quarter" idx="20"/>
          </p:nvPr>
        </p:nvSpPr>
        <p:spPr>
          <a:xfrm>
            <a:off x="8222798" y="1824285"/>
            <a:ext cx="2715768" cy="2776308"/>
          </a:xfrm>
          <a:solidFill>
            <a:schemeClr val="bg2"/>
          </a:solidFill>
          <a:ln w="38100">
            <a:solidFill>
              <a:schemeClr val="bg1"/>
            </a:solidFill>
          </a:ln>
        </p:spPr>
        <p:txBody>
          <a:bodyPr rtlCol="0"/>
          <a:lstStyle>
            <a:lvl1pPr marL="0" indent="0" algn="ctr" rtl="0">
              <a:buNone/>
              <a:defRPr/>
            </a:lvl1pPr>
          </a:lstStyle>
          <a:p>
            <a:pPr rtl="0"/>
            <a:r>
              <a:rPr lang="fr-FR" smtClean="0"/>
              <a:t>Cliquez sur l'icône pour ajouter une image</a:t>
            </a:r>
            <a:endParaRPr lang="fr-FR" dirty="0"/>
          </a:p>
        </p:txBody>
      </p:sp>
      <p:sp>
        <p:nvSpPr>
          <p:cNvPr id="83" name="Espace réservé du texte 3"/>
          <p:cNvSpPr>
            <a:spLocks noGrp="1"/>
          </p:cNvSpPr>
          <p:nvPr>
            <p:ph type="body" sz="half" idx="22"/>
          </p:nvPr>
        </p:nvSpPr>
        <p:spPr>
          <a:xfrm>
            <a:off x="8209082" y="4947405"/>
            <a:ext cx="2743200" cy="914400"/>
          </a:xfrm>
        </p:spPr>
        <p:txBody>
          <a:bodyPr rtlCol="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fr-FR" smtClean="0"/>
              <a:t>Modifiez les styles du texte du masque</a:t>
            </a:r>
          </a:p>
        </p:txBody>
      </p:sp>
      <p:sp>
        <p:nvSpPr>
          <p:cNvPr id="8" name="Espace réservé du numéro de diapositive 7"/>
          <p:cNvSpPr>
            <a:spLocks noGrp="1"/>
          </p:cNvSpPr>
          <p:nvPr>
            <p:ph type="sldNum" sz="quarter" idx="12"/>
          </p:nvPr>
        </p:nvSpPr>
        <p:spPr/>
        <p:txBody>
          <a:bodyPr rtlCol="0"/>
          <a:lstStyle/>
          <a:p>
            <a:pPr rtl="0"/>
            <a:fld id="{022B156B-59AE-415F-B24B-8756D48BB977}" type="slidenum">
              <a:rPr lang="fr-FR" smtClean="0"/>
              <a:pPr/>
              <a:t>‹N°›</a:t>
            </a:fld>
            <a:endParaRPr lang="fr-FR" dirty="0"/>
          </a:p>
        </p:txBody>
      </p:sp>
      <p:sp>
        <p:nvSpPr>
          <p:cNvPr id="7" name="Espace réservé du pied de page 6"/>
          <p:cNvSpPr>
            <a:spLocks noGrp="1"/>
          </p:cNvSpPr>
          <p:nvPr>
            <p:ph type="ftr" sz="quarter" idx="11"/>
          </p:nvPr>
        </p:nvSpPr>
        <p:spPr/>
        <p:txBody>
          <a:bodyPr rtlCol="0"/>
          <a:lstStyle/>
          <a:p>
            <a:pPr rtl="0"/>
            <a:endParaRPr lang="fr-FR" dirty="0"/>
          </a:p>
        </p:txBody>
      </p:sp>
      <p:sp>
        <p:nvSpPr>
          <p:cNvPr id="6" name="Espace réservé de la date 5"/>
          <p:cNvSpPr>
            <a:spLocks noGrp="1"/>
          </p:cNvSpPr>
          <p:nvPr>
            <p:ph type="dt" sz="half" idx="10"/>
          </p:nvPr>
        </p:nvSpPr>
        <p:spPr/>
        <p:txBody>
          <a:bodyPr rtlCol="0"/>
          <a:lstStyle>
            <a:lvl1pPr>
              <a:defRPr/>
            </a:lvl1pPr>
          </a:lstStyle>
          <a:p>
            <a:fld id="{D7B85032-1B3C-4C66-B6F6-444778CB4E74}" type="datetime1">
              <a:rPr lang="fr-FR" smtClean="0"/>
              <a:pPr/>
              <a:t>21/02/2022</a:t>
            </a:fld>
            <a:endParaRPr lang="fr-FR" dirty="0"/>
          </a:p>
        </p:txBody>
      </p:sp>
    </p:spTree>
    <p:extLst>
      <p:ext uri="{BB962C8B-B14F-4D97-AF65-F5344CB8AC3E}">
        <p14:creationId xmlns:p14="http://schemas.microsoft.com/office/powerpoint/2010/main" val="16819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065212" y="304800"/>
            <a:ext cx="10058402" cy="1219200"/>
          </a:xfrm>
          <a:prstGeom prst="rect">
            <a:avLst/>
          </a:prstGeom>
        </p:spPr>
        <p:txBody>
          <a:bodyPr vert="horz" lIns="91440" tIns="45720" rIns="91440" bIns="45720" rtlCol="0" anchor="b">
            <a:normAutofit/>
          </a:bodyPr>
          <a:lstStyle/>
          <a:p>
            <a:pPr rtl="0"/>
            <a:r>
              <a:rPr lang="fr-FR" dirty="0" smtClean="0"/>
              <a:t>Modifiez le style du titre</a:t>
            </a:r>
            <a:endParaRPr lang="fr-FR" dirty="0"/>
          </a:p>
        </p:txBody>
      </p:sp>
      <p:sp>
        <p:nvSpPr>
          <p:cNvPr id="3" name="Espace réservé du texte 2"/>
          <p:cNvSpPr>
            <a:spLocks noGrp="1"/>
          </p:cNvSpPr>
          <p:nvPr>
            <p:ph type="body" idx="1"/>
          </p:nvPr>
        </p:nvSpPr>
        <p:spPr>
          <a:xfrm>
            <a:off x="1065214" y="1752600"/>
            <a:ext cx="10058400" cy="4229100"/>
          </a:xfrm>
          <a:prstGeom prst="rect">
            <a:avLst/>
          </a:prstGeom>
        </p:spPr>
        <p:txBody>
          <a:bodyPr vert="horz" lIns="91440" tIns="45720" rIns="91440" bIns="45720" rtlCol="0">
            <a:normAutofit/>
          </a:bodyPr>
          <a:lstStyle/>
          <a:p>
            <a:pPr lvl="0" rtl="0"/>
            <a:r>
              <a:rPr lang="fr-FR" dirty="0" smtClean="0"/>
              <a:t>Modifiez les styles du texte du masque</a:t>
            </a:r>
          </a:p>
          <a:p>
            <a:pPr lvl="1" rtl="0"/>
            <a:r>
              <a:rPr lang="fr-FR" dirty="0" smtClean="0"/>
              <a:t>Deuxième niveau</a:t>
            </a:r>
          </a:p>
          <a:p>
            <a:pPr lvl="2" rtl="0"/>
            <a:r>
              <a:rPr lang="fr-FR" dirty="0" smtClean="0"/>
              <a:t>Troisième niveau</a:t>
            </a:r>
          </a:p>
          <a:p>
            <a:pPr lvl="3" rtl="0"/>
            <a:r>
              <a:rPr lang="fr-FR" dirty="0" smtClean="0"/>
              <a:t>Quatrième niveau</a:t>
            </a:r>
          </a:p>
          <a:p>
            <a:pPr lvl="4" rtl="0"/>
            <a:r>
              <a:rPr lang="fr-FR" dirty="0" smtClean="0"/>
              <a:t>Cinquième niveau</a:t>
            </a:r>
            <a:endParaRPr lang="fr-FR" dirty="0"/>
          </a:p>
        </p:txBody>
      </p:sp>
      <p:sp>
        <p:nvSpPr>
          <p:cNvPr id="6" name="Espace réservé du numéro de diapositive 5"/>
          <p:cNvSpPr>
            <a:spLocks noGrp="1"/>
          </p:cNvSpPr>
          <p:nvPr>
            <p:ph type="sldNum" sz="quarter" idx="4"/>
          </p:nvPr>
        </p:nvSpPr>
        <p:spPr>
          <a:xfrm>
            <a:off x="1065213" y="6019801"/>
            <a:ext cx="762000" cy="228600"/>
          </a:xfrm>
          <a:prstGeom prst="rect">
            <a:avLst/>
          </a:prstGeom>
        </p:spPr>
        <p:txBody>
          <a:bodyPr vert="horz" lIns="91440" tIns="45720" rIns="91440" bIns="45720" rtlCol="0" anchor="ctr"/>
          <a:lstStyle>
            <a:lvl1pPr algn="l" rtl="0">
              <a:defRPr sz="1100">
                <a:solidFill>
                  <a:schemeClr val="tx1"/>
                </a:solidFill>
              </a:defRPr>
            </a:lvl1pPr>
          </a:lstStyle>
          <a:p>
            <a:pPr rtl="0"/>
            <a:fld id="{022B156B-59AE-415F-B24B-8756D48BB977}" type="slidenum">
              <a:rPr lang="fr-FR" smtClean="0"/>
              <a:pPr rtl="0"/>
              <a:t>‹N°›</a:t>
            </a:fld>
            <a:endParaRPr lang="fr-FR" dirty="0"/>
          </a:p>
        </p:txBody>
      </p:sp>
      <p:sp>
        <p:nvSpPr>
          <p:cNvPr id="5" name="Espace réservé du pied de page 4"/>
          <p:cNvSpPr>
            <a:spLocks noGrp="1"/>
          </p:cNvSpPr>
          <p:nvPr>
            <p:ph type="ftr" sz="quarter" idx="3"/>
          </p:nvPr>
        </p:nvSpPr>
        <p:spPr>
          <a:xfrm>
            <a:off x="1979613" y="6019801"/>
            <a:ext cx="5943600" cy="228600"/>
          </a:xfrm>
          <a:prstGeom prst="rect">
            <a:avLst/>
          </a:prstGeom>
        </p:spPr>
        <p:txBody>
          <a:bodyPr vert="horz" lIns="91440" tIns="45720" rIns="91440" bIns="45720" rtlCol="0" anchor="ctr"/>
          <a:lstStyle>
            <a:lvl1pPr algn="l" rtl="0">
              <a:defRPr sz="1100">
                <a:solidFill>
                  <a:schemeClr val="tx1"/>
                </a:solidFill>
              </a:defRPr>
            </a:lvl1pPr>
          </a:lstStyle>
          <a:p>
            <a:pPr rtl="0"/>
            <a:endParaRPr lang="fr-FR" dirty="0"/>
          </a:p>
        </p:txBody>
      </p:sp>
      <p:sp>
        <p:nvSpPr>
          <p:cNvPr id="4" name="Espace réservé de la date 3"/>
          <p:cNvSpPr>
            <a:spLocks noGrp="1"/>
          </p:cNvSpPr>
          <p:nvPr>
            <p:ph type="dt" sz="half" idx="2"/>
          </p:nvPr>
        </p:nvSpPr>
        <p:spPr>
          <a:xfrm>
            <a:off x="8075611" y="6019801"/>
            <a:ext cx="1396260" cy="228600"/>
          </a:xfrm>
          <a:prstGeom prst="rect">
            <a:avLst/>
          </a:prstGeom>
        </p:spPr>
        <p:txBody>
          <a:bodyPr vert="horz" lIns="91440" tIns="45720" rIns="91440" bIns="45720" rtlCol="0" anchor="ctr"/>
          <a:lstStyle>
            <a:lvl1pPr algn="l" rtl="0">
              <a:defRPr sz="1100">
                <a:solidFill>
                  <a:schemeClr val="tx1"/>
                </a:solidFill>
              </a:defRPr>
            </a:lvl1pPr>
          </a:lstStyle>
          <a:p>
            <a:fld id="{AE8FE1FB-D325-4094-B07B-EA12C6CC1C7D}" type="datetime1">
              <a:rPr lang="fr-FR" smtClean="0"/>
              <a:pPr/>
              <a:t>21/02/2022</a:t>
            </a:fld>
            <a:endParaRPr lang="fr-FR" dirty="0"/>
          </a:p>
        </p:txBody>
      </p:sp>
    </p:spTree>
    <p:extLst>
      <p:ext uri="{BB962C8B-B14F-4D97-AF65-F5344CB8AC3E}">
        <p14:creationId xmlns:p14="http://schemas.microsoft.com/office/powerpoint/2010/main" val="13006304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 id="2147483656" r:id="rId11"/>
    <p:sldLayoutId id="2147483657"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xStyles>
    <p:titleStyle>
      <a:lvl1pPr algn="l" defTabSz="914400" rtl="0" eaLnBrk="1" latinLnBrk="0" hangingPunct="1">
        <a:lnSpc>
          <a:spcPct val="90000"/>
        </a:lnSpc>
        <a:spcBef>
          <a:spcPct val="0"/>
        </a:spcBef>
        <a:buNone/>
        <a:defRPr sz="3600" kern="1200">
          <a:solidFill>
            <a:schemeClr val="tx1">
              <a:lumMod val="50000"/>
            </a:schemeClr>
          </a:solidFill>
          <a:latin typeface="+mj-lt"/>
          <a:ea typeface="+mj-ea"/>
          <a:cs typeface="+mj-cs"/>
        </a:defRPr>
      </a:lvl1pPr>
    </p:titleStyle>
    <p:body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052293" y="1804116"/>
            <a:ext cx="8522080" cy="1441360"/>
          </a:xfrm>
        </p:spPr>
        <p:txBody>
          <a:bodyPr rtlCol="0">
            <a:normAutofit fontScale="90000"/>
          </a:bodyPr>
          <a:lstStyle/>
          <a:p>
            <a:pPr rtl="0"/>
            <a:r>
              <a:rPr lang="fr-FR" dirty="0" smtClean="0"/>
              <a:t>JOURNEE CITOYENNE A LASSERRE-PRADERE</a:t>
            </a:r>
            <a:endParaRPr lang="fr-FR" dirty="0"/>
          </a:p>
        </p:txBody>
      </p:sp>
      <p:sp>
        <p:nvSpPr>
          <p:cNvPr id="3" name="Sous-titre 2"/>
          <p:cNvSpPr>
            <a:spLocks noGrp="1"/>
          </p:cNvSpPr>
          <p:nvPr>
            <p:ph type="subTitle" idx="1"/>
          </p:nvPr>
        </p:nvSpPr>
        <p:spPr/>
        <p:txBody>
          <a:bodyPr rtlCol="0"/>
          <a:lstStyle/>
          <a:p>
            <a:pPr rtl="0"/>
            <a:r>
              <a:rPr lang="fr-FR" dirty="0" smtClean="0"/>
              <a:t>Tous acteurs du mieux vivre ensemble </a:t>
            </a:r>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35334" y="5030923"/>
            <a:ext cx="3332925" cy="1664316"/>
          </a:xfrm>
          <a:prstGeom prst="rect">
            <a:avLst/>
          </a:prstGeom>
        </p:spPr>
      </p:pic>
    </p:spTree>
    <p:extLst>
      <p:ext uri="{BB962C8B-B14F-4D97-AF65-F5344CB8AC3E}">
        <p14:creationId xmlns:p14="http://schemas.microsoft.com/office/powerpoint/2010/main" val="769675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97787" y="784470"/>
            <a:ext cx="8502649" cy="590931"/>
          </a:xfrm>
          <a:prstGeom prst="rect">
            <a:avLst/>
          </a:prstGeom>
        </p:spPr>
        <p:txBody>
          <a:bodyPr wrap="none">
            <a:spAutoFit/>
          </a:bodyPr>
          <a:lstStyle/>
          <a:p>
            <a:pPr>
              <a:lnSpc>
                <a:spcPct val="90000"/>
              </a:lnSpc>
              <a:spcBef>
                <a:spcPct val="0"/>
              </a:spcBef>
            </a:pPr>
            <a:r>
              <a:rPr lang="fr-FR" sz="3600" dirty="0">
                <a:solidFill>
                  <a:schemeClr val="tx1">
                    <a:lumMod val="50000"/>
                  </a:schemeClr>
                </a:solidFill>
                <a:latin typeface="+mj-lt"/>
                <a:ea typeface="+mj-ea"/>
                <a:cs typeface="+mj-cs"/>
              </a:rPr>
              <a:t>3 </a:t>
            </a:r>
            <a:r>
              <a:rPr lang="fr-FR" sz="3600" dirty="0" smtClean="0">
                <a:solidFill>
                  <a:schemeClr val="tx1">
                    <a:lumMod val="50000"/>
                  </a:schemeClr>
                </a:solidFill>
                <a:latin typeface="+mj-lt"/>
                <a:ea typeface="+mj-ea"/>
                <a:cs typeface="+mj-cs"/>
              </a:rPr>
              <a:t>MOBILISATION DES HABITANTS</a:t>
            </a:r>
            <a:endParaRPr lang="fr-FR" sz="3600" dirty="0">
              <a:solidFill>
                <a:schemeClr val="tx1">
                  <a:lumMod val="50000"/>
                </a:schemeClr>
              </a:solidFill>
              <a:latin typeface="+mj-lt"/>
              <a:ea typeface="+mj-ea"/>
              <a:cs typeface="+mj-cs"/>
            </a:endParaRPr>
          </a:p>
        </p:txBody>
      </p:sp>
      <p:sp>
        <p:nvSpPr>
          <p:cNvPr id="3" name="ZoneTexte 2"/>
          <p:cNvSpPr txBox="1"/>
          <p:nvPr/>
        </p:nvSpPr>
        <p:spPr>
          <a:xfrm>
            <a:off x="1949619" y="1767345"/>
            <a:ext cx="8950817" cy="646331"/>
          </a:xfrm>
          <a:prstGeom prst="rect">
            <a:avLst/>
          </a:prstGeom>
          <a:noFill/>
        </p:spPr>
        <p:txBody>
          <a:bodyPr wrap="square" rtlCol="0">
            <a:spAutoFit/>
          </a:bodyPr>
          <a:lstStyle/>
          <a:p>
            <a:r>
              <a:rPr lang="fr-FR" dirty="0" smtClean="0"/>
              <a:t>Les </a:t>
            </a:r>
            <a:r>
              <a:rPr lang="fr-FR" dirty="0" err="1" smtClean="0"/>
              <a:t>Lasserrois-pradérois</a:t>
            </a:r>
            <a:r>
              <a:rPr lang="fr-FR" dirty="0" smtClean="0"/>
              <a:t> ont été invités à </a:t>
            </a:r>
            <a:r>
              <a:rPr lang="fr-FR" dirty="0" smtClean="0"/>
              <a:t>s’inscrire par mail et en mairie </a:t>
            </a:r>
            <a:r>
              <a:rPr lang="fr-FR" dirty="0" smtClean="0"/>
              <a:t>selon la liste suivante : </a:t>
            </a:r>
            <a:endParaRPr lang="fr-FR" dirty="0"/>
          </a:p>
        </p:txBody>
      </p:sp>
      <p:sp>
        <p:nvSpPr>
          <p:cNvPr id="4" name="Rectangle 3"/>
          <p:cNvSpPr/>
          <p:nvPr/>
        </p:nvSpPr>
        <p:spPr>
          <a:xfrm>
            <a:off x="975735" y="2335437"/>
            <a:ext cx="10898583" cy="4241418"/>
          </a:xfrm>
          <a:prstGeom prst="rect">
            <a:avLst/>
          </a:prstGeom>
        </p:spPr>
        <p:txBody>
          <a:bodyPr wrap="square">
            <a:spAutoFit/>
          </a:bodyPr>
          <a:lstStyle/>
          <a:p>
            <a:pPr marL="457200">
              <a:lnSpc>
                <a:spcPct val="107000"/>
              </a:lnSpc>
              <a:spcAft>
                <a:spcPts val="0"/>
              </a:spcAft>
            </a:pPr>
            <a:r>
              <a:rPr lang="fr-FR"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Prairie: </a:t>
            </a:r>
            <a:r>
              <a:rPr lang="fr-FR"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peinture tables et bancs</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fr-FR"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 Prairie: </a:t>
            </a:r>
            <a:r>
              <a:rPr lang="fr-FR"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peinture cabine à lire </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fr-FR"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 Prairie: </a:t>
            </a:r>
            <a:r>
              <a:rPr lang="fr-FR"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chantier rénovation de différents panneaux du village</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fr-FR"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 Prairie</a:t>
            </a:r>
            <a:r>
              <a:rPr lang="fr-FR"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organisation repas de midi</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fr-FR"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 Lavoir (côté </a:t>
            </a:r>
            <a:r>
              <a:rPr lang="fr-FR"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Pradère</a:t>
            </a:r>
            <a:r>
              <a:rPr lang="fr-FR"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fr-FR"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éliminer arbres morts, taille de haies, broyage</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fr-FR"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 Lavoir:</a:t>
            </a:r>
            <a:r>
              <a:rPr lang="fr-FR"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refaire le porche et les barrières en bois</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fr-FR"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7 Lavoir</a:t>
            </a:r>
            <a:r>
              <a:rPr lang="fr-FR"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remise en état de la barrière du pont</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fr-FR"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8 Jardins partagés</a:t>
            </a:r>
            <a:r>
              <a:rPr lang="fr-FR"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création d'hôtels à insectes &amp; nichoirs pour le village (lavoir, prairie..)</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fr-FR"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9 Fontaine Lasserre</a:t>
            </a:r>
            <a:r>
              <a:rPr lang="fr-FR"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remise en état de l'ancienne fontaine de Lasserre </a:t>
            </a:r>
            <a:r>
              <a:rPr lang="fr-FR"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Boumbouride</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fr-FR"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10 Jardin du souvenir</a:t>
            </a:r>
            <a:r>
              <a:rPr lang="fr-FR"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désherbage et entretien massif entrée du village (copeaux bois)</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fr-FR"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12 Village</a:t>
            </a:r>
            <a:r>
              <a:rPr lang="fr-FR"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grande collecte des déchets sur le village</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fr-FR"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13 Signalétique</a:t>
            </a:r>
            <a:r>
              <a:rPr lang="fr-FR"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installation du logo du village salle du temps libre pour la photo de groupe</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0"/>
              </a:spcAft>
            </a:pPr>
            <a:r>
              <a:rPr lang="fr-FR"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16 Atelier municipal</a:t>
            </a:r>
            <a:r>
              <a:rPr lang="fr-FR"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 réemploi </a:t>
            </a:r>
            <a:r>
              <a:rPr lang="fr-FR"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re-cablage</a:t>
            </a:r>
            <a:r>
              <a:rPr lang="fr-FR"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des décorations de Noel</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fr-FR"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17 Cuisine : </a:t>
            </a:r>
            <a:r>
              <a:rPr lang="fr-FR"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réalisation des oreillettes avec le 3éme âge</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ZoneTexte 4"/>
          <p:cNvSpPr txBox="1"/>
          <p:nvPr/>
        </p:nvSpPr>
        <p:spPr>
          <a:xfrm>
            <a:off x="9221273" y="2730321"/>
            <a:ext cx="2369713" cy="923330"/>
          </a:xfrm>
          <a:prstGeom prst="rect">
            <a:avLst/>
          </a:prstGeom>
          <a:noFill/>
        </p:spPr>
        <p:txBody>
          <a:bodyPr wrap="square" rtlCol="0">
            <a:spAutoFit/>
          </a:bodyPr>
          <a:lstStyle/>
          <a:p>
            <a:r>
              <a:rPr lang="fr-FR" dirty="0" smtClean="0"/>
              <a:t>85 INSCRIPTIONS DONT 1 TIERS D’ENFANTS</a:t>
            </a:r>
            <a:endParaRPr lang="fr-FR" dirty="0"/>
          </a:p>
        </p:txBody>
      </p:sp>
    </p:spTree>
    <p:extLst>
      <p:ext uri="{BB962C8B-B14F-4D97-AF65-F5344CB8AC3E}">
        <p14:creationId xmlns:p14="http://schemas.microsoft.com/office/powerpoint/2010/main" val="1197081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69846" y="601014"/>
            <a:ext cx="10058402" cy="1219200"/>
          </a:xfrm>
        </p:spPr>
        <p:txBody>
          <a:bodyPr rtlCol="0">
            <a:normAutofit fontScale="90000"/>
          </a:bodyPr>
          <a:lstStyle/>
          <a:p>
            <a:pPr rtl="0"/>
            <a:r>
              <a:rPr lang="fr-FR" dirty="0" smtClean="0"/>
              <a:t/>
            </a:r>
            <a:br>
              <a:rPr lang="fr-FR" dirty="0" smtClean="0"/>
            </a:br>
            <a:r>
              <a:rPr lang="fr-FR" dirty="0" smtClean="0"/>
              <a:t>ORGANISATION PREVUE POUR LA JOURNEE</a:t>
            </a:r>
            <a:endParaRPr lang="fr-FR" dirty="0"/>
          </a:p>
        </p:txBody>
      </p:sp>
      <p:sp>
        <p:nvSpPr>
          <p:cNvPr id="4" name="Espace réservé du contenu 3"/>
          <p:cNvSpPr>
            <a:spLocks noGrp="1"/>
          </p:cNvSpPr>
          <p:nvPr>
            <p:ph sz="half" idx="2"/>
          </p:nvPr>
        </p:nvSpPr>
        <p:spPr/>
        <p:txBody>
          <a:bodyPr rtlCol="0"/>
          <a:lstStyle/>
          <a:p>
            <a:pPr marL="0" indent="0" rtl="0">
              <a:buNone/>
            </a:pPr>
            <a:r>
              <a:rPr lang="fr-FR" dirty="0" smtClean="0"/>
              <a:t>8H00 Réunion des participants</a:t>
            </a:r>
          </a:p>
          <a:p>
            <a:pPr marL="0" indent="0" rtl="0">
              <a:buNone/>
            </a:pPr>
            <a:r>
              <a:rPr lang="fr-FR" dirty="0" smtClean="0"/>
              <a:t>8H30 Répartition des participants</a:t>
            </a:r>
          </a:p>
          <a:p>
            <a:pPr marL="0" indent="0" rtl="0">
              <a:buNone/>
            </a:pPr>
            <a:r>
              <a:rPr lang="fr-FR" dirty="0" smtClean="0"/>
              <a:t>Début ou milieu de matinée collation itinérante</a:t>
            </a:r>
          </a:p>
          <a:p>
            <a:pPr marL="0" indent="0" rtl="0">
              <a:buNone/>
            </a:pPr>
            <a:endParaRPr lang="fr-FR" dirty="0"/>
          </a:p>
        </p:txBody>
      </p:sp>
      <p:sp>
        <p:nvSpPr>
          <p:cNvPr id="6" name="Espace réservé du contenu 5"/>
          <p:cNvSpPr>
            <a:spLocks noGrp="1"/>
          </p:cNvSpPr>
          <p:nvPr>
            <p:ph sz="quarter" idx="4"/>
          </p:nvPr>
        </p:nvSpPr>
        <p:spPr/>
        <p:txBody>
          <a:bodyPr rtlCol="0"/>
          <a:lstStyle/>
          <a:p>
            <a:pPr rtl="0"/>
            <a:r>
              <a:rPr lang="fr-FR" dirty="0" smtClean="0"/>
              <a:t>12H00 Apéritif et repas mot du maire et remerciements</a:t>
            </a:r>
          </a:p>
          <a:p>
            <a:pPr rtl="0"/>
            <a:r>
              <a:rPr lang="fr-FR" dirty="0" smtClean="0"/>
              <a:t>14H00 Reprise des chantiers </a:t>
            </a:r>
          </a:p>
          <a:p>
            <a:pPr rtl="0"/>
            <a:r>
              <a:rPr lang="fr-FR" dirty="0" smtClean="0"/>
              <a:t>18H00 Rangement</a:t>
            </a:r>
          </a:p>
          <a:p>
            <a:pPr rtl="0"/>
            <a:endParaRPr lang="fr-FR" dirty="0"/>
          </a:p>
        </p:txBody>
      </p:sp>
    </p:spTree>
    <p:extLst>
      <p:ext uri="{BB962C8B-B14F-4D97-AF65-F5344CB8AC3E}">
        <p14:creationId xmlns:p14="http://schemas.microsoft.com/office/powerpoint/2010/main" val="4017403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253803" y="1880315"/>
            <a:ext cx="7585656" cy="2862322"/>
          </a:xfrm>
          <a:prstGeom prst="rect">
            <a:avLst/>
          </a:prstGeom>
          <a:noFill/>
        </p:spPr>
        <p:txBody>
          <a:bodyPr wrap="square" rtlCol="0">
            <a:spAutoFit/>
          </a:bodyPr>
          <a:lstStyle/>
          <a:p>
            <a:endParaRPr lang="fr-FR" dirty="0" smtClean="0"/>
          </a:p>
          <a:p>
            <a:endParaRPr lang="fr-FR" dirty="0"/>
          </a:p>
          <a:p>
            <a:r>
              <a:rPr lang="fr-FR" dirty="0" smtClean="0"/>
              <a:t>Le contexte sanitaire ne nous a pas permis de réaliser cette journée repoussée 2 fois :</a:t>
            </a:r>
          </a:p>
          <a:p>
            <a:endParaRPr lang="fr-FR" dirty="0" smtClean="0"/>
          </a:p>
          <a:p>
            <a:r>
              <a:rPr lang="fr-FR" dirty="0" smtClean="0"/>
              <a:t>29 MAI 2021 : limitation 10 personnes domaine public</a:t>
            </a:r>
          </a:p>
          <a:p>
            <a:endParaRPr lang="fr-FR" dirty="0" smtClean="0"/>
          </a:p>
          <a:p>
            <a:r>
              <a:rPr lang="fr-FR" dirty="0" smtClean="0"/>
              <a:t>25 </a:t>
            </a:r>
            <a:r>
              <a:rPr lang="fr-FR" dirty="0"/>
              <a:t>SEPTEMBRE </a:t>
            </a:r>
            <a:r>
              <a:rPr lang="fr-FR" dirty="0" smtClean="0"/>
              <a:t>2021 : mise en place </a:t>
            </a:r>
            <a:r>
              <a:rPr lang="fr-FR" dirty="0" err="1" smtClean="0"/>
              <a:t>pass</a:t>
            </a:r>
            <a:r>
              <a:rPr lang="fr-FR" dirty="0" smtClean="0"/>
              <a:t> sanitaire</a:t>
            </a:r>
            <a:endParaRPr lang="fr-FR" dirty="0"/>
          </a:p>
          <a:p>
            <a:endParaRPr lang="fr-FR" dirty="0"/>
          </a:p>
          <a:p>
            <a:r>
              <a:rPr lang="fr-FR" dirty="0" smtClean="0"/>
              <a:t>21 MAI 2022 : nous sommes plein d’espoir!</a:t>
            </a:r>
            <a:endParaRPr lang="fr-FR" dirty="0"/>
          </a:p>
        </p:txBody>
      </p:sp>
    </p:spTree>
    <p:extLst>
      <p:ext uri="{BB962C8B-B14F-4D97-AF65-F5344CB8AC3E}">
        <p14:creationId xmlns:p14="http://schemas.microsoft.com/office/powerpoint/2010/main" val="347807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stretch>
            <a:fillRect/>
          </a:stretch>
        </p:blipFill>
        <p:spPr>
          <a:xfrm>
            <a:off x="4662152" y="381000"/>
            <a:ext cx="2314575" cy="1371600"/>
          </a:xfrm>
          <a:prstGeom prst="rect">
            <a:avLst/>
          </a:prstGeom>
        </p:spPr>
      </p:pic>
      <p:sp>
        <p:nvSpPr>
          <p:cNvPr id="14" name="Espace réservé du contenu 13"/>
          <p:cNvSpPr>
            <a:spLocks noGrp="1"/>
          </p:cNvSpPr>
          <p:nvPr>
            <p:ph idx="1"/>
          </p:nvPr>
        </p:nvSpPr>
        <p:spPr/>
        <p:txBody>
          <a:bodyPr rtlCol="0"/>
          <a:lstStyle/>
          <a:p>
            <a:pPr rtl="0"/>
            <a:r>
              <a:rPr lang="fr-FR" dirty="0" smtClean="0"/>
              <a:t>Crée en 2008 à </a:t>
            </a:r>
            <a:r>
              <a:rPr lang="fr-FR" dirty="0" err="1" smtClean="0"/>
              <a:t>Berrwiller</a:t>
            </a:r>
            <a:r>
              <a:rPr lang="fr-FR" dirty="0" smtClean="0"/>
              <a:t> en Alsace par le maire du village, c’est aujourd’hui 2 000 communes de toutes tailles qui ont organisé la JOURNEE CITOYENNE.</a:t>
            </a:r>
          </a:p>
          <a:p>
            <a:pPr rtl="0"/>
            <a:r>
              <a:rPr lang="fr-FR" dirty="0" smtClean="0"/>
              <a:t>Elles ont bénéficié de l’aide du réseau des journées citoyennes à travers le partage des expériences, outils de communication…</a:t>
            </a:r>
          </a:p>
          <a:p>
            <a:pPr rtl="0"/>
            <a:endParaRPr lang="fr-FR" dirty="0" smtClean="0"/>
          </a:p>
        </p:txBody>
      </p:sp>
      <p:sp>
        <p:nvSpPr>
          <p:cNvPr id="4" name="AutoShape 2" descr="Charte graphique | Haute-Garonn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Tree>
    <p:extLst>
      <p:ext uri="{BB962C8B-B14F-4D97-AF65-F5344CB8AC3E}">
        <p14:creationId xmlns:p14="http://schemas.microsoft.com/office/powerpoint/2010/main" val="4021912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95460" y="2034862"/>
            <a:ext cx="9762185" cy="3416320"/>
          </a:xfrm>
          <a:prstGeom prst="rect">
            <a:avLst/>
          </a:prstGeom>
          <a:noFill/>
        </p:spPr>
        <p:txBody>
          <a:bodyPr wrap="square" rtlCol="0">
            <a:spAutoFit/>
          </a:bodyPr>
          <a:lstStyle/>
          <a:p>
            <a:r>
              <a:rPr lang="fr-FR" dirty="0" smtClean="0"/>
              <a:t>Lasserre-</a:t>
            </a:r>
            <a:r>
              <a:rPr lang="fr-FR" dirty="0" err="1" smtClean="0"/>
              <a:t>Pradére</a:t>
            </a:r>
            <a:r>
              <a:rPr lang="fr-FR" dirty="0" smtClean="0"/>
              <a:t> est un village de 1580 habitants situé dans le Nord Ouest Toulousain et à proximité de la forêt de </a:t>
            </a:r>
            <a:r>
              <a:rPr lang="fr-FR" dirty="0" err="1" smtClean="0"/>
              <a:t>Bouconne</a:t>
            </a:r>
            <a:r>
              <a:rPr lang="fr-FR" dirty="0"/>
              <a:t> </a:t>
            </a:r>
            <a:r>
              <a:rPr lang="fr-FR" dirty="0" smtClean="0"/>
              <a:t>et du </a:t>
            </a:r>
            <a:r>
              <a:rPr lang="fr-FR" dirty="0"/>
              <a:t>G</a:t>
            </a:r>
            <a:r>
              <a:rPr lang="fr-FR" dirty="0" smtClean="0"/>
              <a:t>ers.</a:t>
            </a:r>
          </a:p>
          <a:p>
            <a:endParaRPr lang="fr-FR" dirty="0" smtClean="0"/>
          </a:p>
          <a:p>
            <a:r>
              <a:rPr lang="fr-FR" dirty="0" smtClean="0"/>
              <a:t>Le nouveau conseil municipal a souhaité impliquer les habitants dans un projet collectif veillant à l’amélioration du cadre de vie dans lequel tous pourraient être acteurs..</a:t>
            </a:r>
          </a:p>
          <a:p>
            <a:endParaRPr lang="fr-FR" dirty="0"/>
          </a:p>
          <a:p>
            <a:r>
              <a:rPr lang="fr-FR" dirty="0" smtClean="0"/>
              <a:t>Nous avons choisi de nous appuyer sur l’expérience du réseau des JOURNEES CITOYENNES.</a:t>
            </a:r>
          </a:p>
          <a:p>
            <a:endParaRPr lang="fr-FR" dirty="0" smtClean="0"/>
          </a:p>
          <a:p>
            <a:endParaRPr lang="fr-FR" dirty="0" smtClean="0"/>
          </a:p>
          <a:p>
            <a:endParaRPr lang="fr-FR" dirty="0" smtClean="0"/>
          </a:p>
        </p:txBody>
      </p:sp>
    </p:spTree>
    <p:extLst>
      <p:ext uri="{BB962C8B-B14F-4D97-AF65-F5344CB8AC3E}">
        <p14:creationId xmlns:p14="http://schemas.microsoft.com/office/powerpoint/2010/main" val="1454132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rtlCol="0"/>
          <a:lstStyle/>
          <a:p>
            <a:pPr rtl="0"/>
            <a:r>
              <a:rPr lang="fr-FR" dirty="0" smtClean="0"/>
              <a:t>Qu’est ce qu’une journée citoyenne ?</a:t>
            </a:r>
            <a:endParaRPr lang="fr-FR" dirty="0"/>
          </a:p>
        </p:txBody>
      </p:sp>
      <p:sp>
        <p:nvSpPr>
          <p:cNvPr id="14" name="Espace réservé du contenu 13"/>
          <p:cNvSpPr>
            <a:spLocks noGrp="1"/>
          </p:cNvSpPr>
          <p:nvPr>
            <p:ph idx="1"/>
          </p:nvPr>
        </p:nvSpPr>
        <p:spPr/>
        <p:txBody>
          <a:bodyPr rtlCol="0"/>
          <a:lstStyle/>
          <a:p>
            <a:pPr rtl="0"/>
            <a:r>
              <a:rPr lang="fr-FR" dirty="0" smtClean="0"/>
              <a:t>Le principe est simple : mobiliser les habitants dans un élan de civisme, autour d’un projet d’amélioration de leur cadre de vie, en leur donnant le sens de l’initiative. Cette journée favorise la communication entre les habitants, toutes générations confondues, mais aussi avec les élus.</a:t>
            </a:r>
          </a:p>
          <a:p>
            <a:pPr rtl="0"/>
            <a:r>
              <a:rPr lang="fr-FR" dirty="0" smtClean="0"/>
              <a:t>Elle est consacrée à la réalisation de chantiers (réparation, amélioration, embellissement, etc.., dans des lieux symboliques pour tous et en toute convivialité</a:t>
            </a:r>
            <a:r>
              <a:rPr lang="fr-FR" dirty="0"/>
              <a:t> </a:t>
            </a:r>
            <a:r>
              <a:rPr lang="fr-FR" dirty="0" smtClean="0"/>
              <a:t>et clôturée par un déjeuner convivial</a:t>
            </a:r>
          </a:p>
        </p:txBody>
      </p:sp>
    </p:spTree>
    <p:extLst>
      <p:ext uri="{BB962C8B-B14F-4D97-AF65-F5344CB8AC3E}">
        <p14:creationId xmlns:p14="http://schemas.microsoft.com/office/powerpoint/2010/main" val="3081074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rtlCol="0"/>
          <a:lstStyle/>
          <a:p>
            <a:pPr rtl="0"/>
            <a:r>
              <a:rPr lang="fr-FR" dirty="0" smtClean="0"/>
              <a:t>Contribuer au mieux vivre de la commune</a:t>
            </a:r>
            <a:endParaRPr lang="fr-FR" dirty="0"/>
          </a:p>
        </p:txBody>
      </p:sp>
      <p:sp>
        <p:nvSpPr>
          <p:cNvPr id="9" name="Espace réservé du texte 8"/>
          <p:cNvSpPr>
            <a:spLocks noGrp="1"/>
          </p:cNvSpPr>
          <p:nvPr>
            <p:ph type="body" sz="half" idx="2"/>
          </p:nvPr>
        </p:nvSpPr>
        <p:spPr/>
        <p:txBody>
          <a:bodyPr rtlCol="0">
            <a:normAutofit fontScale="92500"/>
          </a:bodyPr>
          <a:lstStyle/>
          <a:p>
            <a:pPr rtl="0"/>
            <a:r>
              <a:rPr lang="fr-FR" dirty="0" smtClean="0"/>
              <a:t>ESPACES VERTS : fleurissement, plantations, biodiversité…</a:t>
            </a:r>
          </a:p>
        </p:txBody>
      </p:sp>
      <p:pic>
        <p:nvPicPr>
          <p:cNvPr id="3" name="Espace réservé pour une image  2"/>
          <p:cNvPicPr>
            <a:picLocks noGrp="1" noChangeAspect="1"/>
          </p:cNvPicPr>
          <p:nvPr>
            <p:ph type="pic" sz="quarter" idx="18"/>
          </p:nvPr>
        </p:nvPicPr>
        <p:blipFill>
          <a:blip r:embed="rId3"/>
          <a:srcRect l="16500" r="16500"/>
          <a:stretch>
            <a:fillRect/>
          </a:stretch>
        </p:blipFill>
        <p:spPr>
          <a:xfrm>
            <a:off x="4500356" y="1582601"/>
            <a:ext cx="3136457" cy="3206375"/>
          </a:xfrm>
          <a:prstGeom prst="rect">
            <a:avLst/>
          </a:prstGeom>
        </p:spPr>
      </p:pic>
      <p:sp>
        <p:nvSpPr>
          <p:cNvPr id="13" name="Espace réservé du texte 12"/>
          <p:cNvSpPr>
            <a:spLocks noGrp="1"/>
          </p:cNvSpPr>
          <p:nvPr>
            <p:ph type="body" sz="half" idx="21"/>
          </p:nvPr>
        </p:nvSpPr>
        <p:spPr/>
        <p:txBody>
          <a:bodyPr rtlCol="0"/>
          <a:lstStyle/>
          <a:p>
            <a:pPr rtl="0"/>
            <a:r>
              <a:rPr lang="fr-FR" dirty="0" smtClean="0"/>
              <a:t>PETITS TRAVAUX : peinture, remise en état…</a:t>
            </a:r>
            <a:endParaRPr lang="fr-FR" dirty="0"/>
          </a:p>
        </p:txBody>
      </p:sp>
      <p:pic>
        <p:nvPicPr>
          <p:cNvPr id="4" name="Espace réservé pour une image  3"/>
          <p:cNvPicPr>
            <a:picLocks noGrp="1" noChangeAspect="1"/>
          </p:cNvPicPr>
          <p:nvPr>
            <p:ph type="pic" sz="quarter" idx="20"/>
          </p:nvPr>
        </p:nvPicPr>
        <p:blipFill>
          <a:blip r:embed="rId4"/>
          <a:srcRect l="16994" r="16994"/>
          <a:stretch>
            <a:fillRect/>
          </a:stretch>
        </p:blipFill>
        <p:spPr>
          <a:xfrm>
            <a:off x="7815825" y="1582600"/>
            <a:ext cx="3307789" cy="3381526"/>
          </a:xfrm>
          <a:prstGeom prst="rect">
            <a:avLst/>
          </a:prstGeom>
        </p:spPr>
      </p:pic>
      <p:sp>
        <p:nvSpPr>
          <p:cNvPr id="14" name="Espace réservé du texte 13"/>
          <p:cNvSpPr>
            <a:spLocks noGrp="1"/>
          </p:cNvSpPr>
          <p:nvPr>
            <p:ph type="body" sz="half" idx="22"/>
          </p:nvPr>
        </p:nvSpPr>
        <p:spPr/>
        <p:txBody>
          <a:bodyPr rtlCol="0"/>
          <a:lstStyle/>
          <a:p>
            <a:pPr rtl="0"/>
            <a:r>
              <a:rPr lang="fr-FR" dirty="0" smtClean="0"/>
              <a:t>PROPRETE:</a:t>
            </a:r>
            <a:r>
              <a:rPr lang="fr-FR" dirty="0"/>
              <a:t> </a:t>
            </a:r>
            <a:r>
              <a:rPr lang="fr-FR" dirty="0" smtClean="0"/>
              <a:t>remise en état, nettoyage des lieux publics…</a:t>
            </a:r>
          </a:p>
        </p:txBody>
      </p:sp>
      <p:pic>
        <p:nvPicPr>
          <p:cNvPr id="2" name="Espace réservé pour une image  1"/>
          <p:cNvPicPr>
            <a:picLocks noGrp="1" noChangeAspect="1"/>
          </p:cNvPicPr>
          <p:nvPr>
            <p:ph type="pic" sz="quarter" idx="18"/>
          </p:nvPr>
        </p:nvPicPr>
        <p:blipFill>
          <a:blip r:embed="rId5"/>
          <a:srcRect l="17853" r="17853"/>
          <a:stretch>
            <a:fillRect/>
          </a:stretch>
        </p:blipFill>
        <p:spPr>
          <a:xfrm>
            <a:off x="1065163" y="1582601"/>
            <a:ext cx="3134878" cy="3206375"/>
          </a:xfrm>
          <a:prstGeom prst="rect">
            <a:avLst/>
          </a:prstGeom>
        </p:spPr>
      </p:pic>
    </p:spTree>
    <p:extLst>
      <p:ext uri="{BB962C8B-B14F-4D97-AF65-F5344CB8AC3E}">
        <p14:creationId xmlns:p14="http://schemas.microsoft.com/office/powerpoint/2010/main" val="3242303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dirty="0" smtClean="0"/>
              <a:t>Les acteurs du projet</a:t>
            </a:r>
            <a:endParaRPr lang="fr-FR" dirty="0"/>
          </a:p>
        </p:txBody>
      </p:sp>
      <p:sp>
        <p:nvSpPr>
          <p:cNvPr id="3" name="Espace réservé du contenu 2"/>
          <p:cNvSpPr>
            <a:spLocks noGrp="1"/>
          </p:cNvSpPr>
          <p:nvPr>
            <p:ph sz="half" idx="1"/>
          </p:nvPr>
        </p:nvSpPr>
        <p:spPr>
          <a:xfrm>
            <a:off x="1065212" y="1744133"/>
            <a:ext cx="10237788" cy="4269444"/>
          </a:xfrm>
        </p:spPr>
        <p:txBody>
          <a:bodyPr rtlCol="0">
            <a:normAutofit fontScale="92500" lnSpcReduction="20000"/>
          </a:bodyPr>
          <a:lstStyle/>
          <a:p>
            <a:pPr rtl="0"/>
            <a:r>
              <a:rPr lang="fr-FR" dirty="0" smtClean="0"/>
              <a:t>Conseil Municipal           initiateur, organisation matérielle</a:t>
            </a:r>
          </a:p>
          <a:p>
            <a:pPr marL="0" indent="0">
              <a:buNone/>
            </a:pPr>
            <a:endParaRPr lang="fr-FR" dirty="0"/>
          </a:p>
          <a:p>
            <a:r>
              <a:rPr lang="fr-FR" dirty="0"/>
              <a:t>Citoyens	                  propositions d’actions, participation</a:t>
            </a:r>
          </a:p>
          <a:p>
            <a:pPr marL="0" indent="0">
              <a:buNone/>
            </a:pPr>
            <a:r>
              <a:rPr lang="fr-FR" dirty="0"/>
              <a:t>                                 </a:t>
            </a:r>
            <a:r>
              <a:rPr lang="fr-FR" dirty="0" smtClean="0"/>
              <a:t>   aux </a:t>
            </a:r>
            <a:r>
              <a:rPr lang="fr-FR" dirty="0"/>
              <a:t>chantiers</a:t>
            </a:r>
          </a:p>
          <a:p>
            <a:pPr rtl="0"/>
            <a:endParaRPr lang="fr-FR" dirty="0" smtClean="0"/>
          </a:p>
          <a:p>
            <a:pPr rtl="0"/>
            <a:r>
              <a:rPr lang="fr-FR" dirty="0" smtClean="0"/>
              <a:t>Agents municipaux, </a:t>
            </a:r>
          </a:p>
          <a:p>
            <a:r>
              <a:rPr lang="fr-FR" dirty="0"/>
              <a:t>associations, </a:t>
            </a:r>
            <a:r>
              <a:rPr lang="fr-FR" dirty="0" smtClean="0"/>
              <a:t>                 encadrement </a:t>
            </a:r>
            <a:r>
              <a:rPr lang="fr-FR" dirty="0"/>
              <a:t>technique et aide 			             </a:t>
            </a:r>
            <a:r>
              <a:rPr lang="fr-FR" dirty="0" smtClean="0"/>
              <a:t>               matérielle</a:t>
            </a:r>
          </a:p>
          <a:p>
            <a:r>
              <a:rPr lang="fr-FR" dirty="0" smtClean="0"/>
              <a:t> entreprises, artisans</a:t>
            </a:r>
          </a:p>
        </p:txBody>
      </p:sp>
      <p:sp>
        <p:nvSpPr>
          <p:cNvPr id="7" name="Flèche droite rayée 6"/>
          <p:cNvSpPr/>
          <p:nvPr/>
        </p:nvSpPr>
        <p:spPr>
          <a:xfrm>
            <a:off x="4243110" y="1760990"/>
            <a:ext cx="728133" cy="397934"/>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lèche droite rayée 7"/>
          <p:cNvSpPr/>
          <p:nvPr/>
        </p:nvSpPr>
        <p:spPr>
          <a:xfrm>
            <a:off x="4097985" y="2654984"/>
            <a:ext cx="728133" cy="397934"/>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Flèche droite rayée 8"/>
          <p:cNvSpPr/>
          <p:nvPr/>
        </p:nvSpPr>
        <p:spPr>
          <a:xfrm>
            <a:off x="4266954" y="4818827"/>
            <a:ext cx="728133" cy="397934"/>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92330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rtlCol="0"/>
          <a:lstStyle/>
          <a:p>
            <a:pPr rtl="0"/>
            <a:r>
              <a:rPr lang="fr-FR" dirty="0" smtClean="0"/>
              <a:t>1</a:t>
            </a:r>
            <a:r>
              <a:rPr lang="fr-FR" dirty="0"/>
              <a:t> PORTER LE PROJET AU SEIN DE LA </a:t>
            </a:r>
            <a:r>
              <a:rPr lang="fr-FR" dirty="0" smtClean="0"/>
              <a:t>MUNICIPALITE</a:t>
            </a:r>
            <a:endParaRPr lang="fr-FR" dirty="0"/>
          </a:p>
        </p:txBody>
      </p:sp>
      <p:pic>
        <p:nvPicPr>
          <p:cNvPr id="2" name="Espace réservé pour une image  1"/>
          <p:cNvPicPr>
            <a:picLocks noGrp="1" noChangeAspect="1"/>
          </p:cNvPicPr>
          <p:nvPr>
            <p:ph type="pic" sz="quarter" idx="17"/>
          </p:nvPr>
        </p:nvPicPr>
        <p:blipFill>
          <a:blip r:embed="rId3"/>
          <a:srcRect t="3370" b="3370"/>
          <a:stretch>
            <a:fillRect/>
          </a:stretch>
        </p:blipFill>
        <p:spPr>
          <a:xfrm>
            <a:off x="6589673" y="1780554"/>
            <a:ext cx="4615320" cy="3015951"/>
          </a:xfrm>
          <a:prstGeom prst="rect">
            <a:avLst/>
          </a:prstGeom>
        </p:spPr>
      </p:pic>
      <p:sp>
        <p:nvSpPr>
          <p:cNvPr id="7" name="Espace réservé du texte 6"/>
          <p:cNvSpPr>
            <a:spLocks noGrp="1"/>
          </p:cNvSpPr>
          <p:nvPr>
            <p:ph type="body" sz="half" idx="2"/>
          </p:nvPr>
        </p:nvSpPr>
        <p:spPr>
          <a:xfrm>
            <a:off x="1065212" y="4796505"/>
            <a:ext cx="4368980" cy="1007610"/>
          </a:xfrm>
        </p:spPr>
        <p:txBody>
          <a:bodyPr rtlCol="0"/>
          <a:lstStyle/>
          <a:p>
            <a:pPr rtl="0"/>
            <a:r>
              <a:rPr lang="fr-FR" dirty="0" smtClean="0"/>
              <a:t>Présentation au sein du conseil municipal et vote d’un budget alloué</a:t>
            </a:r>
            <a:endParaRPr lang="fr-FR" dirty="0"/>
          </a:p>
        </p:txBody>
      </p:sp>
      <p:sp>
        <p:nvSpPr>
          <p:cNvPr id="3" name="Espace réservé du texte 2"/>
          <p:cNvSpPr>
            <a:spLocks noGrp="1"/>
          </p:cNvSpPr>
          <p:nvPr>
            <p:ph type="body" sz="half" idx="19"/>
          </p:nvPr>
        </p:nvSpPr>
        <p:spPr/>
        <p:txBody>
          <a:bodyPr/>
          <a:lstStyle/>
          <a:p>
            <a:r>
              <a:rPr lang="fr-FR" dirty="0"/>
              <a:t>CREATION d’un groupe de travail au sein du conseil municipal</a:t>
            </a:r>
          </a:p>
          <a:p>
            <a:endParaRPr lang="fr-FR" dirty="0"/>
          </a:p>
        </p:txBody>
      </p:sp>
      <p:sp>
        <p:nvSpPr>
          <p:cNvPr id="4" name="ZoneTexte 3"/>
          <p:cNvSpPr txBox="1"/>
          <p:nvPr/>
        </p:nvSpPr>
        <p:spPr>
          <a:xfrm>
            <a:off x="7340958" y="2021982"/>
            <a:ext cx="3425780" cy="923330"/>
          </a:xfrm>
          <a:prstGeom prst="rect">
            <a:avLst/>
          </a:prstGeom>
          <a:noFill/>
        </p:spPr>
        <p:txBody>
          <a:bodyPr wrap="square" rtlCol="0">
            <a:spAutoFit/>
          </a:bodyPr>
          <a:lstStyle/>
          <a:p>
            <a:pPr marL="285750" indent="-285750">
              <a:buFontTx/>
              <a:buChar char="-"/>
            </a:pPr>
            <a:endParaRPr lang="fr-FR" dirty="0" smtClean="0"/>
          </a:p>
          <a:p>
            <a:endParaRPr lang="fr-FR" dirty="0" smtClean="0"/>
          </a:p>
          <a:p>
            <a:endParaRPr lang="fr-FR" dirty="0" smtClean="0"/>
          </a:p>
        </p:txBody>
      </p:sp>
      <p:pic>
        <p:nvPicPr>
          <p:cNvPr id="8" name="Image 7"/>
          <p:cNvPicPr>
            <a:picLocks noChangeAspect="1"/>
          </p:cNvPicPr>
          <p:nvPr/>
        </p:nvPicPr>
        <p:blipFill>
          <a:blip r:embed="rId4"/>
          <a:stretch>
            <a:fillRect/>
          </a:stretch>
        </p:blipFill>
        <p:spPr>
          <a:xfrm>
            <a:off x="852407" y="1729827"/>
            <a:ext cx="5299011" cy="3049430"/>
          </a:xfrm>
          <a:prstGeom prst="rect">
            <a:avLst/>
          </a:prstGeom>
        </p:spPr>
      </p:pic>
    </p:spTree>
    <p:extLst>
      <p:ext uri="{BB962C8B-B14F-4D97-AF65-F5344CB8AC3E}">
        <p14:creationId xmlns:p14="http://schemas.microsoft.com/office/powerpoint/2010/main" val="2161633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065212" y="1735693"/>
            <a:ext cx="10753859" cy="2862322"/>
          </a:xfrm>
          <a:prstGeom prst="rect">
            <a:avLst/>
          </a:prstGeom>
          <a:noFill/>
        </p:spPr>
        <p:txBody>
          <a:bodyPr wrap="square" rtlCol="0">
            <a:spAutoFit/>
          </a:bodyPr>
          <a:lstStyle/>
          <a:p>
            <a:r>
              <a:rPr lang="fr-FR" dirty="0" smtClean="0"/>
              <a:t>DIFFUSION D’UN QUESTIONNAIRE auprès des habitants, des associations les informant de ce projet :</a:t>
            </a:r>
          </a:p>
          <a:p>
            <a:endParaRPr lang="fr-FR" dirty="0" smtClean="0"/>
          </a:p>
          <a:p>
            <a:r>
              <a:rPr lang="fr-FR" dirty="0" smtClean="0"/>
              <a:t>L’idée était de susciter de l’adhésion, se sentir responsables de l’espace public par son appropriation à travers les valeurs :</a:t>
            </a:r>
          </a:p>
          <a:p>
            <a:endParaRPr lang="fr-FR" dirty="0" smtClean="0"/>
          </a:p>
          <a:p>
            <a:endParaRPr lang="fr-FR" dirty="0" smtClean="0"/>
          </a:p>
          <a:p>
            <a:endParaRPr lang="fr-FR" dirty="0" smtClean="0"/>
          </a:p>
          <a:p>
            <a:endParaRPr lang="fr-FR" dirty="0" smtClean="0"/>
          </a:p>
          <a:p>
            <a:r>
              <a:rPr lang="fr-FR" dirty="0" smtClean="0"/>
              <a:t> </a:t>
            </a:r>
            <a:endParaRPr lang="fr-FR" dirty="0"/>
          </a:p>
        </p:txBody>
      </p:sp>
      <p:sp>
        <p:nvSpPr>
          <p:cNvPr id="5" name="Titre 5"/>
          <p:cNvSpPr txBox="1">
            <a:spLocks/>
          </p:cNvSpPr>
          <p:nvPr/>
        </p:nvSpPr>
        <p:spPr>
          <a:xfrm>
            <a:off x="1065212" y="304799"/>
            <a:ext cx="10058402" cy="1216152"/>
          </a:xfrm>
          <a:prstGeom prst="rect">
            <a:avLst/>
          </a:prstGeom>
        </p:spPr>
        <p:txBody>
          <a:bodyPr rtlCol="0"/>
          <a:lstStyle>
            <a:lvl1pPr algn="l" defTabSz="914400" rtl="0" eaLnBrk="1" latinLnBrk="0" hangingPunct="1">
              <a:lnSpc>
                <a:spcPct val="90000"/>
              </a:lnSpc>
              <a:spcBef>
                <a:spcPct val="0"/>
              </a:spcBef>
              <a:buNone/>
              <a:defRPr sz="3600" kern="1200">
                <a:solidFill>
                  <a:schemeClr val="tx1">
                    <a:lumMod val="50000"/>
                  </a:schemeClr>
                </a:solidFill>
                <a:latin typeface="+mj-lt"/>
                <a:ea typeface="+mj-ea"/>
                <a:cs typeface="+mj-cs"/>
              </a:defRPr>
            </a:lvl1pPr>
          </a:lstStyle>
          <a:p>
            <a:r>
              <a:rPr lang="fr-FR" dirty="0"/>
              <a:t>2</a:t>
            </a:r>
            <a:r>
              <a:rPr lang="fr-FR" dirty="0" smtClean="0"/>
              <a:t> ADHESION DES HABITANTS</a:t>
            </a:r>
            <a:endParaRPr lang="fr-FR" dirty="0"/>
          </a:p>
        </p:txBody>
      </p:sp>
      <p:sp>
        <p:nvSpPr>
          <p:cNvPr id="6" name="Rectangle 5"/>
          <p:cNvSpPr/>
          <p:nvPr/>
        </p:nvSpPr>
        <p:spPr>
          <a:xfrm>
            <a:off x="1065212" y="3335429"/>
            <a:ext cx="8709853" cy="1477328"/>
          </a:xfrm>
          <a:prstGeom prst="rect">
            <a:avLst/>
          </a:prstGeom>
        </p:spPr>
        <p:txBody>
          <a:bodyPr wrap="square">
            <a:spAutoFit/>
          </a:bodyPr>
          <a:lstStyle/>
          <a:p>
            <a:r>
              <a:rPr lang="fr-FR" dirty="0"/>
              <a:t>- </a:t>
            </a:r>
            <a:r>
              <a:rPr lang="fr-FR" dirty="0" smtClean="0"/>
              <a:t>d’entraide</a:t>
            </a:r>
            <a:endParaRPr lang="fr-FR" dirty="0"/>
          </a:p>
          <a:p>
            <a:r>
              <a:rPr lang="fr-FR" dirty="0"/>
              <a:t>- </a:t>
            </a:r>
            <a:r>
              <a:rPr lang="fr-FR" dirty="0" smtClean="0"/>
              <a:t>de </a:t>
            </a:r>
            <a:r>
              <a:rPr lang="fr-FR" dirty="0"/>
              <a:t>fraternité </a:t>
            </a:r>
          </a:p>
          <a:p>
            <a:r>
              <a:rPr lang="fr-FR" dirty="0"/>
              <a:t>- </a:t>
            </a:r>
            <a:r>
              <a:rPr lang="fr-FR" dirty="0" smtClean="0"/>
              <a:t>de </a:t>
            </a:r>
            <a:r>
              <a:rPr lang="fr-FR" dirty="0"/>
              <a:t>partage des compétences</a:t>
            </a:r>
          </a:p>
          <a:p>
            <a:r>
              <a:rPr lang="fr-FR" dirty="0"/>
              <a:t>- </a:t>
            </a:r>
            <a:r>
              <a:rPr lang="fr-FR" dirty="0" smtClean="0"/>
              <a:t>de </a:t>
            </a:r>
            <a:r>
              <a:rPr lang="fr-FR" dirty="0"/>
              <a:t>solidarité</a:t>
            </a:r>
          </a:p>
          <a:p>
            <a:r>
              <a:rPr lang="fr-FR" dirty="0"/>
              <a:t>- le respect de l’espace public par son </a:t>
            </a:r>
            <a:r>
              <a:rPr lang="fr-FR" dirty="0" smtClean="0"/>
              <a:t>appropriation</a:t>
            </a:r>
            <a:endParaRPr lang="fr-FR" dirty="0"/>
          </a:p>
        </p:txBody>
      </p:sp>
    </p:spTree>
    <p:extLst>
      <p:ext uri="{BB962C8B-B14F-4D97-AF65-F5344CB8AC3E}">
        <p14:creationId xmlns:p14="http://schemas.microsoft.com/office/powerpoint/2010/main" val="2088876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76022" y="1531255"/>
            <a:ext cx="6096000" cy="3139321"/>
          </a:xfrm>
          <a:prstGeom prst="rect">
            <a:avLst/>
          </a:prstGeom>
        </p:spPr>
        <p:txBody>
          <a:bodyPr>
            <a:spAutoFit/>
          </a:bodyPr>
          <a:lstStyle/>
          <a:p>
            <a:endParaRPr lang="fr-FR" dirty="0"/>
          </a:p>
          <a:p>
            <a:r>
              <a:rPr lang="fr-FR" dirty="0"/>
              <a:t>3 thèmes ont été défini :</a:t>
            </a:r>
          </a:p>
          <a:p>
            <a:r>
              <a:rPr lang="fr-FR" dirty="0"/>
              <a:t>Entretien et rénovation des mobiliers urbains et bâtiments</a:t>
            </a:r>
          </a:p>
          <a:p>
            <a:r>
              <a:rPr lang="fr-FR" dirty="0"/>
              <a:t>Espaces vert-fleurissement</a:t>
            </a:r>
          </a:p>
          <a:p>
            <a:r>
              <a:rPr lang="fr-FR" dirty="0"/>
              <a:t>Opérations de nettoyage et environnement</a:t>
            </a:r>
          </a:p>
          <a:p>
            <a:endParaRPr lang="fr-FR" dirty="0"/>
          </a:p>
          <a:p>
            <a:r>
              <a:rPr lang="fr-FR" dirty="0"/>
              <a:t>Après-midi </a:t>
            </a:r>
            <a:r>
              <a:rPr lang="fr-FR" dirty="0" smtClean="0"/>
              <a:t>d’information</a:t>
            </a:r>
            <a:r>
              <a:rPr lang="fr-FR" smtClean="0"/>
              <a:t>, d’échange</a:t>
            </a:r>
            <a:endParaRPr lang="fr-FR" dirty="0"/>
          </a:p>
          <a:p>
            <a:endParaRPr lang="fr-FR" dirty="0"/>
          </a:p>
          <a:p>
            <a:endParaRPr lang="fr-FR" dirty="0"/>
          </a:p>
          <a:p>
            <a:r>
              <a:rPr lang="fr-FR" dirty="0"/>
              <a:t> </a:t>
            </a:r>
          </a:p>
        </p:txBody>
      </p:sp>
      <p:sp>
        <p:nvSpPr>
          <p:cNvPr id="3" name="Flèche droite 2"/>
          <p:cNvSpPr/>
          <p:nvPr/>
        </p:nvSpPr>
        <p:spPr>
          <a:xfrm rot="5400000">
            <a:off x="4433662" y="3953161"/>
            <a:ext cx="980720" cy="10227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vert="wordArtVert" rtlCol="0" anchor="ctr"/>
          <a:lstStyle/>
          <a:p>
            <a:pPr algn="ctr"/>
            <a:endParaRPr lang="fr-FR"/>
          </a:p>
        </p:txBody>
      </p:sp>
      <p:sp>
        <p:nvSpPr>
          <p:cNvPr id="4" name="Rectangle 3"/>
          <p:cNvSpPr/>
          <p:nvPr/>
        </p:nvSpPr>
        <p:spPr>
          <a:xfrm>
            <a:off x="1997187" y="5372517"/>
            <a:ext cx="8434699" cy="646331"/>
          </a:xfrm>
          <a:prstGeom prst="rect">
            <a:avLst/>
          </a:prstGeom>
        </p:spPr>
        <p:txBody>
          <a:bodyPr wrap="square">
            <a:spAutoFit/>
          </a:bodyPr>
          <a:lstStyle/>
          <a:p>
            <a:r>
              <a:rPr lang="fr-FR" dirty="0"/>
              <a:t>CREATION D’UN FICHIER ET ANALYSE DES THEMES </a:t>
            </a:r>
            <a:r>
              <a:rPr lang="fr-FR" dirty="0" smtClean="0"/>
              <a:t>PORTEURS ET PROPOSITION DE CHANTIERS DES HABITANTS</a:t>
            </a:r>
            <a:endParaRPr lang="fr-FR" dirty="0"/>
          </a:p>
        </p:txBody>
      </p:sp>
    </p:spTree>
    <p:extLst>
      <p:ext uri="{BB962C8B-B14F-4D97-AF65-F5344CB8AC3E}">
        <p14:creationId xmlns:p14="http://schemas.microsoft.com/office/powerpoint/2010/main" val="2966198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811369" y="1455313"/>
            <a:ext cx="10264462" cy="2308324"/>
          </a:xfrm>
          <a:prstGeom prst="rect">
            <a:avLst/>
          </a:prstGeom>
          <a:noFill/>
        </p:spPr>
        <p:txBody>
          <a:bodyPr wrap="square" rtlCol="0">
            <a:spAutoFit/>
          </a:bodyPr>
          <a:lstStyle/>
          <a:p>
            <a:endParaRPr lang="fr-FR" sz="3600" dirty="0">
              <a:solidFill>
                <a:schemeClr val="tx1">
                  <a:lumMod val="50000"/>
                </a:schemeClr>
              </a:solidFill>
              <a:latin typeface="+mj-lt"/>
              <a:ea typeface="+mj-ea"/>
              <a:cs typeface="+mj-cs"/>
            </a:endParaRPr>
          </a:p>
          <a:p>
            <a:endParaRPr lang="fr-FR" dirty="0"/>
          </a:p>
          <a:p>
            <a:endParaRPr lang="fr-FR" dirty="0" smtClean="0"/>
          </a:p>
          <a:p>
            <a:endParaRPr lang="fr-FR" dirty="0"/>
          </a:p>
          <a:p>
            <a:r>
              <a:rPr lang="fr-FR" dirty="0" smtClean="0"/>
              <a:t>.</a:t>
            </a:r>
          </a:p>
          <a:p>
            <a:endParaRPr lang="fr-FR" dirty="0"/>
          </a:p>
          <a:p>
            <a:endParaRPr lang="fr-FR" dirty="0"/>
          </a:p>
        </p:txBody>
      </p:sp>
      <p:sp>
        <p:nvSpPr>
          <p:cNvPr id="3" name="Rectangle 2"/>
          <p:cNvSpPr/>
          <p:nvPr/>
        </p:nvSpPr>
        <p:spPr>
          <a:xfrm>
            <a:off x="1828800" y="850532"/>
            <a:ext cx="8747908" cy="590931"/>
          </a:xfrm>
          <a:prstGeom prst="rect">
            <a:avLst/>
          </a:prstGeom>
        </p:spPr>
        <p:txBody>
          <a:bodyPr wrap="none">
            <a:spAutoFit/>
          </a:bodyPr>
          <a:lstStyle/>
          <a:p>
            <a:pPr>
              <a:lnSpc>
                <a:spcPct val="90000"/>
              </a:lnSpc>
              <a:spcBef>
                <a:spcPct val="0"/>
              </a:spcBef>
            </a:pPr>
            <a:r>
              <a:rPr lang="fr-FR" sz="3600" dirty="0">
                <a:solidFill>
                  <a:schemeClr val="tx1">
                    <a:lumMod val="50000"/>
                  </a:schemeClr>
                </a:solidFill>
                <a:latin typeface="+mj-lt"/>
                <a:ea typeface="+mj-ea"/>
                <a:cs typeface="+mj-cs"/>
              </a:rPr>
              <a:t>3 </a:t>
            </a:r>
            <a:r>
              <a:rPr lang="fr-FR" sz="3600" dirty="0" smtClean="0">
                <a:solidFill>
                  <a:schemeClr val="tx1">
                    <a:lumMod val="50000"/>
                  </a:schemeClr>
                </a:solidFill>
                <a:latin typeface="+mj-lt"/>
                <a:ea typeface="+mj-ea"/>
                <a:cs typeface="+mj-cs"/>
              </a:rPr>
              <a:t>MISE EN PLACE </a:t>
            </a:r>
            <a:r>
              <a:rPr lang="fr-FR" sz="3600" dirty="0">
                <a:solidFill>
                  <a:schemeClr val="tx1">
                    <a:lumMod val="50000"/>
                  </a:schemeClr>
                </a:solidFill>
                <a:latin typeface="+mj-lt"/>
                <a:ea typeface="+mj-ea"/>
                <a:cs typeface="+mj-cs"/>
              </a:rPr>
              <a:t>DES CHANTIERS</a:t>
            </a:r>
          </a:p>
        </p:txBody>
      </p:sp>
      <p:sp>
        <p:nvSpPr>
          <p:cNvPr id="4" name="ZoneTexte 3"/>
          <p:cNvSpPr txBox="1"/>
          <p:nvPr/>
        </p:nvSpPr>
        <p:spPr>
          <a:xfrm>
            <a:off x="1828799" y="1854558"/>
            <a:ext cx="9247031" cy="3970318"/>
          </a:xfrm>
          <a:prstGeom prst="rect">
            <a:avLst/>
          </a:prstGeom>
          <a:noFill/>
        </p:spPr>
        <p:txBody>
          <a:bodyPr wrap="square" rtlCol="0">
            <a:spAutoFit/>
          </a:bodyPr>
          <a:lstStyle/>
          <a:p>
            <a:r>
              <a:rPr lang="fr-FR" dirty="0"/>
              <a:t>La liste des chantiers a été établie à partir des </a:t>
            </a:r>
            <a:r>
              <a:rPr lang="fr-FR" dirty="0" smtClean="0"/>
              <a:t>suggestions:</a:t>
            </a:r>
          </a:p>
          <a:p>
            <a:r>
              <a:rPr lang="fr-FR" dirty="0" smtClean="0"/>
              <a:t>- des habitants</a:t>
            </a:r>
          </a:p>
          <a:p>
            <a:pPr marL="285750" indent="-285750">
              <a:buFontTx/>
              <a:buChar char="-"/>
            </a:pPr>
            <a:r>
              <a:rPr lang="fr-FR" dirty="0" smtClean="0"/>
              <a:t>des associations</a:t>
            </a:r>
          </a:p>
          <a:p>
            <a:pPr marL="285750" indent="-285750">
              <a:buFontTx/>
              <a:buChar char="-"/>
            </a:pPr>
            <a:r>
              <a:rPr lang="fr-FR" dirty="0" smtClean="0"/>
              <a:t>l’</a:t>
            </a:r>
            <a:r>
              <a:rPr lang="fr-FR" dirty="0" err="1" smtClean="0"/>
              <a:t>alae</a:t>
            </a:r>
            <a:endParaRPr lang="fr-FR" dirty="0"/>
          </a:p>
          <a:p>
            <a:pPr marL="285750" indent="-285750">
              <a:buFontTx/>
              <a:buChar char="-"/>
            </a:pPr>
            <a:r>
              <a:rPr lang="fr-FR" dirty="0" smtClean="0"/>
              <a:t>des </a:t>
            </a:r>
            <a:r>
              <a:rPr lang="fr-FR" dirty="0"/>
              <a:t>binômes du groupe de </a:t>
            </a:r>
            <a:r>
              <a:rPr lang="fr-FR" dirty="0" smtClean="0"/>
              <a:t>travail</a:t>
            </a:r>
          </a:p>
          <a:p>
            <a:pPr marL="285750" indent="-285750">
              <a:buFontTx/>
              <a:buChar char="-"/>
            </a:pPr>
            <a:r>
              <a:rPr lang="fr-FR" dirty="0" smtClean="0"/>
              <a:t>des </a:t>
            </a:r>
            <a:r>
              <a:rPr lang="fr-FR" dirty="0"/>
              <a:t>agents </a:t>
            </a:r>
            <a:r>
              <a:rPr lang="fr-FR" dirty="0" smtClean="0"/>
              <a:t>municipaux.</a:t>
            </a:r>
          </a:p>
          <a:p>
            <a:endParaRPr lang="fr-FR" dirty="0" smtClean="0"/>
          </a:p>
          <a:p>
            <a:r>
              <a:rPr lang="fr-FR" dirty="0" smtClean="0"/>
              <a:t>Nous avons étudié la faisabilité sur le temps imparti et fait un état des attentes de habitants.</a:t>
            </a:r>
          </a:p>
          <a:p>
            <a:endParaRPr lang="fr-FR" dirty="0" smtClean="0"/>
          </a:p>
          <a:p>
            <a:r>
              <a:rPr lang="fr-FR" dirty="0" smtClean="0"/>
              <a:t>Les fiches de travail ont été écrites, les devis réalisés et demandes de subvention,</a:t>
            </a:r>
          </a:p>
          <a:p>
            <a:endParaRPr lang="fr-FR" dirty="0" smtClean="0"/>
          </a:p>
          <a:p>
            <a:endParaRPr lang="fr-FR" dirty="0" smtClean="0"/>
          </a:p>
        </p:txBody>
      </p:sp>
    </p:spTree>
    <p:extLst>
      <p:ext uri="{BB962C8B-B14F-4D97-AF65-F5344CB8AC3E}">
        <p14:creationId xmlns:p14="http://schemas.microsoft.com/office/powerpoint/2010/main" val="3846375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Illustration Nature 16:9">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9532660_TF03431377_TF03431377.potx" id="{F05F1E57-AC66-42B0-9DE6-2615D392D1F4}" vid="{13E0EB68-91B4-47CB-AAA7-D055D1B77095}"/>
    </a:ext>
  </a:extLst>
</a:theme>
</file>

<file path=ppt/theme/theme2.xml><?xml version="1.0" encoding="utf-8"?>
<a:theme xmlns:a="http://schemas.openxmlformats.org/drawingml/2006/main" name="Thème Offic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Présentation Nature, modèle paysage illustré (grand écran)</Template>
  <TotalTime>457</TotalTime>
  <Words>716</Words>
  <Application>Microsoft Office PowerPoint</Application>
  <PresentationFormat>Grand écran</PresentationFormat>
  <Paragraphs>111</Paragraphs>
  <Slides>13</Slides>
  <Notes>7</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13</vt:i4>
      </vt:variant>
    </vt:vector>
  </HeadingPairs>
  <TitlesOfParts>
    <vt:vector size="18" baseType="lpstr">
      <vt:lpstr>Arial</vt:lpstr>
      <vt:lpstr>Calibri</vt:lpstr>
      <vt:lpstr>Segoe Print</vt:lpstr>
      <vt:lpstr>Times New Roman</vt:lpstr>
      <vt:lpstr>Illustration Nature 16:9</vt:lpstr>
      <vt:lpstr>JOURNEE CITOYENNE A LASSERRE-PRADERE</vt:lpstr>
      <vt:lpstr>Présentation PowerPoint</vt:lpstr>
      <vt:lpstr>Qu’est ce qu’une journée citoyenne ?</vt:lpstr>
      <vt:lpstr>Contribuer au mieux vivre de la commune</vt:lpstr>
      <vt:lpstr>Les acteurs du projet</vt:lpstr>
      <vt:lpstr>1 PORTER LE PROJET AU SEIN DE LA MUNICIPALITE</vt:lpstr>
      <vt:lpstr>Présentation PowerPoint</vt:lpstr>
      <vt:lpstr>Présentation PowerPoint</vt:lpstr>
      <vt:lpstr>Présentation PowerPoint</vt:lpstr>
      <vt:lpstr>Présentation PowerPoint</vt:lpstr>
      <vt:lpstr> ORGANISATION PREVUE POUR LA JOURNEE</vt:lpstr>
      <vt:lpstr>Présentation PowerPoint</vt:lpstr>
      <vt:lpstr>Présentation PowerPoint</vt:lpstr>
    </vt:vector>
  </TitlesOfParts>
  <Company>CE Airbus Opérations Toulouse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JOURNEE CITOYENNE</dc:title>
  <dc:creator>GOMEZ Valérie</dc:creator>
  <cp:lastModifiedBy>Valérie GOMEZ</cp:lastModifiedBy>
  <cp:revision>51</cp:revision>
  <dcterms:created xsi:type="dcterms:W3CDTF">2020-09-10T15:02:18Z</dcterms:created>
  <dcterms:modified xsi:type="dcterms:W3CDTF">2022-02-21T22:19:12Z</dcterms:modified>
</cp:coreProperties>
</file>