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7" r:id="rId2"/>
    <p:sldId id="315" r:id="rId3"/>
    <p:sldId id="340" r:id="rId4"/>
    <p:sldId id="319" r:id="rId5"/>
    <p:sldId id="331" r:id="rId6"/>
    <p:sldId id="338" r:id="rId7"/>
    <p:sldId id="344" r:id="rId8"/>
    <p:sldId id="334" r:id="rId9"/>
    <p:sldId id="342" r:id="rId10"/>
    <p:sldId id="337" r:id="rId11"/>
    <p:sldId id="343" r:id="rId12"/>
    <p:sldId id="333" r:id="rId13"/>
    <p:sldId id="335" r:id="rId14"/>
    <p:sldId id="336" r:id="rId15"/>
    <p:sldId id="325" r:id="rId16"/>
    <p:sldId id="341" r:id="rId17"/>
    <p:sldId id="339" r:id="rId18"/>
    <p:sldId id="327" r:id="rId19"/>
  </p:sldIdLst>
  <p:sldSz cx="12192000" cy="6858000"/>
  <p:notesSz cx="6858000" cy="91440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7510"/>
    <a:srgbClr val="FFC000"/>
    <a:srgbClr val="EE861E"/>
    <a:srgbClr val="44546A"/>
    <a:srgbClr val="5B9BD5"/>
    <a:srgbClr val="D79569"/>
    <a:srgbClr val="008080"/>
    <a:srgbClr val="45556B"/>
    <a:srgbClr val="4B5B73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3557" autoAdjust="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8E4-4FE0-ABA2-EB03636ADE46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8E4-4FE0-ABA2-EB03636ADE4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D64636ED-1EEF-4539-814C-6F25C72CA030}" type="VALUE">
                      <a:rPr lang="en-US"/>
                      <a:pPr/>
                      <a:t>[VALEUR]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8E4-4FE0-ABA2-EB03636ADE4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C90753C6-A4BF-449D-A89F-302F3EDB8622}" type="VALUE">
                      <a:rPr lang="en-US"/>
                      <a:pPr/>
                      <a:t>[VALEUR]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8E4-4FE0-ABA2-EB03636ADE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Feuil1!$A$37:$A$38</c:f>
              <c:strCache>
                <c:ptCount val="2"/>
                <c:pt idx="0">
                  <c:v>Réponse digitale</c:v>
                </c:pt>
                <c:pt idx="1">
                  <c:v>Réponse coupon papier</c:v>
                </c:pt>
              </c:strCache>
            </c:strRef>
          </c:cat>
          <c:val>
            <c:numRef>
              <c:f>Feuil1!$B$37:$B$38</c:f>
              <c:numCache>
                <c:formatCode>General</c:formatCode>
                <c:ptCount val="2"/>
                <c:pt idx="0">
                  <c:v>66.8</c:v>
                </c:pt>
                <c:pt idx="1">
                  <c:v>33.200000000000003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E4-4FE0-ABA2-EB03636ADE4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2"/>
          <c:order val="0"/>
          <c:dPt>
            <c:idx val="0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1-0869-4E12-9AE7-6548780D6ADB}"/>
              </c:ext>
            </c:extLst>
          </c:dPt>
          <c:dPt>
            <c:idx val="1"/>
            <c:bubble3D val="0"/>
            <c:spPr>
              <a:solidFill>
                <a:srgbClr val="CC0000"/>
              </a:solidFill>
            </c:spPr>
            <c:extLst>
              <c:ext xmlns:c16="http://schemas.microsoft.com/office/drawing/2014/chart" uri="{C3380CC4-5D6E-409C-BE32-E72D297353CC}">
                <c16:uniqueId val="{00000003-0869-4E12-9AE7-6548780D6ADB}"/>
              </c:ext>
            </c:extLst>
          </c:dPt>
          <c:dPt>
            <c:idx val="2"/>
            <c:bubble3D val="0"/>
            <c:spPr>
              <a:solidFill>
                <a:srgbClr val="FF6600"/>
              </a:solidFill>
            </c:spPr>
            <c:extLst>
              <c:ext xmlns:c16="http://schemas.microsoft.com/office/drawing/2014/chart" uri="{C3380CC4-5D6E-409C-BE32-E72D297353CC}">
                <c16:uniqueId val="{00000005-0869-4E12-9AE7-6548780D6ADB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7-0869-4E12-9AE7-6548780D6ADB}"/>
              </c:ext>
            </c:extLst>
          </c:dPt>
          <c:dPt>
            <c:idx val="4"/>
            <c:bubble3D val="0"/>
            <c:spPr>
              <a:solidFill>
                <a:srgbClr val="9900CC"/>
              </a:solidFill>
            </c:spPr>
            <c:extLst>
              <c:ext xmlns:c16="http://schemas.microsoft.com/office/drawing/2014/chart" uri="{C3380CC4-5D6E-409C-BE32-E72D297353CC}">
                <c16:uniqueId val="{00000009-0869-4E12-9AE7-6548780D6ADB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B-0869-4E12-9AE7-6548780D6ADB}"/>
              </c:ext>
            </c:extLst>
          </c:dPt>
          <c:dLbls>
            <c:dLbl>
              <c:idx val="0"/>
              <c:layout>
                <c:manualLayout>
                  <c:x val="-4.6518761702018518E-2"/>
                  <c:y val="0.11922758981449878"/>
                </c:manualLayout>
              </c:layout>
              <c:tx>
                <c:rich>
                  <a:bodyPr/>
                  <a:lstStyle/>
                  <a:p>
                    <a:fld id="{1BC8C697-FB8E-4B6D-9365-85DAC71FE534}" type="VALUE">
                      <a:rPr lang="en-US" smtClean="0"/>
                      <a:pPr/>
                      <a:t>[VALEUR]</a:t>
                    </a:fld>
                    <a:r>
                      <a:rPr lang="en-US" dirty="0" smtClean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869-4E12-9AE7-6548780D6ADB}"/>
                </c:ext>
              </c:extLst>
            </c:dLbl>
            <c:dLbl>
              <c:idx val="1"/>
              <c:layout>
                <c:manualLayout>
                  <c:x val="-6.9188916532013298E-2"/>
                  <c:y val="7.5288403841758167E-2"/>
                </c:manualLayout>
              </c:layout>
              <c:tx>
                <c:rich>
                  <a:bodyPr/>
                  <a:lstStyle/>
                  <a:p>
                    <a:fld id="{5F841C69-E1CD-4C7C-B1CC-4A7D3E87F6F2}" type="VALUE">
                      <a:rPr lang="en-US" smtClean="0"/>
                      <a:pPr/>
                      <a:t>[VALEUR]</a:t>
                    </a:fld>
                    <a:r>
                      <a:rPr lang="en-US" dirty="0" smtClean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869-4E12-9AE7-6548780D6ADB}"/>
                </c:ext>
              </c:extLst>
            </c:dLbl>
            <c:dLbl>
              <c:idx val="2"/>
              <c:layout>
                <c:manualLayout>
                  <c:x val="-0.11809399232262091"/>
                  <c:y val="1.8496853071661917E-2"/>
                </c:manualLayout>
              </c:layout>
              <c:tx>
                <c:rich>
                  <a:bodyPr/>
                  <a:lstStyle/>
                  <a:p>
                    <a:fld id="{222D35AD-F87C-46FD-AAC8-D59F8DB0AF86}" type="VALUE">
                      <a:rPr lang="en-US" smtClean="0"/>
                      <a:pPr/>
                      <a:t>[VALEUR]</a:t>
                    </a:fld>
                    <a:r>
                      <a:rPr lang="en-US" dirty="0" smtClean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869-4E12-9AE7-6548780D6ADB}"/>
                </c:ext>
              </c:extLst>
            </c:dLbl>
            <c:dLbl>
              <c:idx val="3"/>
              <c:layout>
                <c:manualLayout>
                  <c:x val="-0.10197568544974224"/>
                  <c:y val="-0.15087443486770111"/>
                </c:manualLayout>
              </c:layout>
              <c:tx>
                <c:rich>
                  <a:bodyPr/>
                  <a:lstStyle/>
                  <a:p>
                    <a:fld id="{E0987548-4468-4329-89A7-51BFA572C49E}" type="VALUE">
                      <a:rPr lang="en-US" smtClean="0"/>
                      <a:pPr/>
                      <a:t>[VALEUR]</a:t>
                    </a:fld>
                    <a:r>
                      <a:rPr lang="en-US" dirty="0" smtClean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0869-4E12-9AE7-6548780D6ADB}"/>
                </c:ext>
              </c:extLst>
            </c:dLbl>
            <c:dLbl>
              <c:idx val="4"/>
              <c:layout>
                <c:manualLayout>
                  <c:x val="6.3680354287961566E-2"/>
                  <c:y val="-0.16394973820927081"/>
                </c:manualLayout>
              </c:layout>
              <c:tx>
                <c:rich>
                  <a:bodyPr/>
                  <a:lstStyle/>
                  <a:p>
                    <a:fld id="{1D42A834-AB4D-44DD-8F3E-7F2B3536977D}" type="VALUE">
                      <a:rPr lang="en-US" smtClean="0"/>
                      <a:pPr/>
                      <a:t>[VALEUR]</a:t>
                    </a:fld>
                    <a:r>
                      <a:rPr lang="en-US" dirty="0" smtClean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0869-4E12-9AE7-6548780D6ADB}"/>
                </c:ext>
              </c:extLst>
            </c:dLbl>
            <c:dLbl>
              <c:idx val="5"/>
              <c:layout>
                <c:manualLayout>
                  <c:x val="0.10628844032932365"/>
                  <c:y val="0.11028665500020715"/>
                </c:manualLayout>
              </c:layout>
              <c:tx>
                <c:rich>
                  <a:bodyPr/>
                  <a:lstStyle/>
                  <a:p>
                    <a:fld id="{A9D7F465-8094-4764-9780-2F45BA5AB9E6}" type="VALUE">
                      <a:rPr lang="en-US" smtClean="0"/>
                      <a:pPr/>
                      <a:t>[VALEUR]</a:t>
                    </a:fld>
                    <a:r>
                      <a:rPr lang="en-US" dirty="0" smtClean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0869-4E12-9AE7-6548780D6A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chemeClr val="bg1"/>
                    </a:solidFill>
                    <a:latin typeface="+mj-lt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Feuil1!$A$1:$A$6</c:f>
              <c:strCache>
                <c:ptCount val="6"/>
                <c:pt idx="0">
                  <c:v>L'astrolabe</c:v>
                </c:pt>
                <c:pt idx="1">
                  <c:v>L'embellie</c:v>
                </c:pt>
                <c:pt idx="2">
                  <c:v>La médiathèque des 4 chemins</c:v>
                </c:pt>
                <c:pt idx="3">
                  <c:v>La médiathèque du Binos</c:v>
                </c:pt>
                <c:pt idx="4">
                  <c:v>Perle de culture</c:v>
                </c:pt>
                <c:pt idx="5">
                  <c:v>La ruche</c:v>
                </c:pt>
              </c:strCache>
            </c:strRef>
          </c:cat>
          <c:val>
            <c:numRef>
              <c:f>Feuil1!$B$1:$B$6</c:f>
              <c:numCache>
                <c:formatCode>General</c:formatCode>
                <c:ptCount val="6"/>
                <c:pt idx="0">
                  <c:v>10</c:v>
                </c:pt>
                <c:pt idx="1">
                  <c:v>8</c:v>
                </c:pt>
                <c:pt idx="2">
                  <c:v>11.1</c:v>
                </c:pt>
                <c:pt idx="3">
                  <c:v>17.5</c:v>
                </c:pt>
                <c:pt idx="4">
                  <c:v>23</c:v>
                </c:pt>
                <c:pt idx="5">
                  <c:v>30.5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869-4E12-9AE7-6548780D6ADB}"/>
            </c:ext>
          </c:extLst>
        </c:ser>
        <c:ser>
          <c:idx val="3"/>
          <c:order val="1"/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0869-4E12-9AE7-6548780D6ADB}"/>
              </c:ext>
            </c:extLst>
          </c:dPt>
          <c:dPt>
            <c:idx val="1"/>
            <c:bubble3D val="0"/>
            <c:spPr>
              <a:solidFill>
                <a:srgbClr val="CC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0869-4E12-9AE7-6548780D6ADB}"/>
              </c:ext>
            </c:extLst>
          </c:dPt>
          <c:dPt>
            <c:idx val="2"/>
            <c:bubble3D val="0"/>
            <c:spPr>
              <a:solidFill>
                <a:srgbClr val="FF66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0869-4E12-9AE7-6548780D6ADB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0869-4E12-9AE7-6548780D6ADB}"/>
              </c:ext>
            </c:extLst>
          </c:dPt>
          <c:dPt>
            <c:idx val="4"/>
            <c:bubble3D val="0"/>
            <c:spPr>
              <a:solidFill>
                <a:srgbClr val="9900C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6-0869-4E12-9AE7-6548780D6ADB}"/>
              </c:ext>
            </c:extLst>
          </c:dPt>
          <c:dPt>
            <c:idx val="5"/>
            <c:bubble3D val="0"/>
            <c:spPr>
              <a:solidFill>
                <a:srgbClr val="33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0869-4E12-9AE7-6548780D6ADB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Feuil1!$A$1:$A$6</c:f>
              <c:strCache>
                <c:ptCount val="6"/>
                <c:pt idx="0">
                  <c:v>L'astrolabe</c:v>
                </c:pt>
                <c:pt idx="1">
                  <c:v>L'embellie</c:v>
                </c:pt>
                <c:pt idx="2">
                  <c:v>La médiathèque des 4 chemins</c:v>
                </c:pt>
                <c:pt idx="3">
                  <c:v>La médiathèque du Binos</c:v>
                </c:pt>
                <c:pt idx="4">
                  <c:v>Perle de culture</c:v>
                </c:pt>
                <c:pt idx="5">
                  <c:v>La ruche</c:v>
                </c:pt>
              </c:strCache>
            </c:strRef>
          </c:cat>
          <c:val>
            <c:numRef>
              <c:f>Feuil1!$B$1:$B$6</c:f>
              <c:numCache>
                <c:formatCode>General</c:formatCode>
                <c:ptCount val="6"/>
                <c:pt idx="0">
                  <c:v>10</c:v>
                </c:pt>
                <c:pt idx="1">
                  <c:v>8</c:v>
                </c:pt>
                <c:pt idx="2">
                  <c:v>11.1</c:v>
                </c:pt>
                <c:pt idx="3">
                  <c:v>17.5</c:v>
                </c:pt>
                <c:pt idx="4">
                  <c:v>23</c:v>
                </c:pt>
                <c:pt idx="5">
                  <c:v>30.5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0869-4E12-9AE7-6548780D6ADB}"/>
            </c:ext>
          </c:extLst>
        </c:ser>
        <c:ser>
          <c:idx val="1"/>
          <c:order val="2"/>
          <c:dPt>
            <c:idx val="0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1B-0869-4E12-9AE7-6548780D6ADB}"/>
              </c:ext>
            </c:extLst>
          </c:dPt>
          <c:dPt>
            <c:idx val="1"/>
            <c:bubble3D val="0"/>
            <c:spPr>
              <a:solidFill>
                <a:srgbClr val="CC0000"/>
              </a:solidFill>
            </c:spPr>
            <c:extLst>
              <c:ext xmlns:c16="http://schemas.microsoft.com/office/drawing/2014/chart" uri="{C3380CC4-5D6E-409C-BE32-E72D297353CC}">
                <c16:uniqueId val="{0000001D-0869-4E12-9AE7-6548780D6ADB}"/>
              </c:ext>
            </c:extLst>
          </c:dPt>
          <c:dPt>
            <c:idx val="2"/>
            <c:bubble3D val="0"/>
            <c:spPr>
              <a:solidFill>
                <a:srgbClr val="FF6600"/>
              </a:solidFill>
            </c:spPr>
            <c:extLst>
              <c:ext xmlns:c16="http://schemas.microsoft.com/office/drawing/2014/chart" uri="{C3380CC4-5D6E-409C-BE32-E72D297353CC}">
                <c16:uniqueId val="{0000001F-0869-4E12-9AE7-6548780D6ADB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21-0869-4E12-9AE7-6548780D6ADB}"/>
              </c:ext>
            </c:extLst>
          </c:dPt>
          <c:dPt>
            <c:idx val="4"/>
            <c:bubble3D val="0"/>
            <c:spPr>
              <a:solidFill>
                <a:srgbClr val="9900CC"/>
              </a:solidFill>
            </c:spPr>
            <c:extLst>
              <c:ext xmlns:c16="http://schemas.microsoft.com/office/drawing/2014/chart" uri="{C3380CC4-5D6E-409C-BE32-E72D297353CC}">
                <c16:uniqueId val="{00000023-0869-4E12-9AE7-6548780D6ADB}"/>
              </c:ext>
            </c:extLst>
          </c:dPt>
          <c:dPt>
            <c:idx val="5"/>
            <c:bubble3D val="0"/>
            <c:spPr>
              <a:solidFill>
                <a:srgbClr val="3399FF"/>
              </a:solidFill>
            </c:spPr>
            <c:extLst>
              <c:ext xmlns:c16="http://schemas.microsoft.com/office/drawing/2014/chart" uri="{C3380CC4-5D6E-409C-BE32-E72D297353CC}">
                <c16:uniqueId val="{00000025-0869-4E12-9AE7-6548780D6ADB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Feuil1!$A$1:$A$6</c:f>
              <c:strCache>
                <c:ptCount val="6"/>
                <c:pt idx="0">
                  <c:v>L'astrolabe</c:v>
                </c:pt>
                <c:pt idx="1">
                  <c:v>L'embellie</c:v>
                </c:pt>
                <c:pt idx="2">
                  <c:v>La médiathèque des 4 chemins</c:v>
                </c:pt>
                <c:pt idx="3">
                  <c:v>La médiathèque du Binos</c:v>
                </c:pt>
                <c:pt idx="4">
                  <c:v>Perle de culture</c:v>
                </c:pt>
                <c:pt idx="5">
                  <c:v>La ruche</c:v>
                </c:pt>
              </c:strCache>
            </c:strRef>
          </c:cat>
          <c:val>
            <c:numRef>
              <c:f>Feuil1!$B$1:$B$6</c:f>
              <c:numCache>
                <c:formatCode>General</c:formatCode>
                <c:ptCount val="6"/>
                <c:pt idx="0">
                  <c:v>10</c:v>
                </c:pt>
                <c:pt idx="1">
                  <c:v>8</c:v>
                </c:pt>
                <c:pt idx="2">
                  <c:v>11.1</c:v>
                </c:pt>
                <c:pt idx="3">
                  <c:v>17.5</c:v>
                </c:pt>
                <c:pt idx="4">
                  <c:v>23</c:v>
                </c:pt>
                <c:pt idx="5">
                  <c:v>30.5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0869-4E12-9AE7-6548780D6ADB}"/>
            </c:ext>
          </c:extLst>
        </c:ser>
        <c:ser>
          <c:idx val="0"/>
          <c:order val="3"/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0869-4E12-9AE7-6548780D6ADB}"/>
              </c:ext>
            </c:extLst>
          </c:dPt>
          <c:dPt>
            <c:idx val="1"/>
            <c:bubble3D val="0"/>
            <c:spPr>
              <a:solidFill>
                <a:srgbClr val="CC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0869-4E12-9AE7-6548780D6ADB}"/>
              </c:ext>
            </c:extLst>
          </c:dPt>
          <c:dPt>
            <c:idx val="2"/>
            <c:bubble3D val="0"/>
            <c:spPr>
              <a:solidFill>
                <a:srgbClr val="FF66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0869-4E12-9AE7-6548780D6ADB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E-0869-4E12-9AE7-6548780D6ADB}"/>
              </c:ext>
            </c:extLst>
          </c:dPt>
          <c:dPt>
            <c:idx val="4"/>
            <c:bubble3D val="0"/>
            <c:spPr>
              <a:solidFill>
                <a:srgbClr val="9900C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0-0869-4E12-9AE7-6548780D6ADB}"/>
              </c:ext>
            </c:extLst>
          </c:dPt>
          <c:dPt>
            <c:idx val="5"/>
            <c:bubble3D val="0"/>
            <c:spPr>
              <a:solidFill>
                <a:srgbClr val="33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2-0869-4E12-9AE7-6548780D6ADB}"/>
              </c:ext>
            </c:extLst>
          </c:dPt>
          <c:dLbls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863205D-2B1B-4E7A-BE85-E12FB639168C}" type="VALUE">
                      <a:rPr lang="en-US">
                        <a:solidFill>
                          <a:schemeClr val="bg1"/>
                        </a:solidFill>
                      </a:rPr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[VALEUR]</a:t>
                    </a:fld>
                    <a:r>
                      <a:rPr lang="en-US">
                        <a:solidFill>
                          <a:schemeClr val="bg1"/>
                        </a:solidFill>
                      </a:rPr>
                      <a:t> 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32-0869-4E12-9AE7-6548780D6A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Feuil1!$A$1:$A$6</c:f>
              <c:strCache>
                <c:ptCount val="6"/>
                <c:pt idx="0">
                  <c:v>L'astrolabe</c:v>
                </c:pt>
                <c:pt idx="1">
                  <c:v>L'embellie</c:v>
                </c:pt>
                <c:pt idx="2">
                  <c:v>La médiathèque des 4 chemins</c:v>
                </c:pt>
                <c:pt idx="3">
                  <c:v>La médiathèque du Binos</c:v>
                </c:pt>
                <c:pt idx="4">
                  <c:v>Perle de culture</c:v>
                </c:pt>
                <c:pt idx="5">
                  <c:v>La ruche</c:v>
                </c:pt>
              </c:strCache>
            </c:strRef>
          </c:cat>
          <c:val>
            <c:numRef>
              <c:f>Feuil1!$B$1:$B$6</c:f>
              <c:numCache>
                <c:formatCode>General</c:formatCode>
                <c:ptCount val="6"/>
                <c:pt idx="0">
                  <c:v>10</c:v>
                </c:pt>
                <c:pt idx="1">
                  <c:v>8</c:v>
                </c:pt>
                <c:pt idx="2">
                  <c:v>11.1</c:v>
                </c:pt>
                <c:pt idx="3">
                  <c:v>17.5</c:v>
                </c:pt>
                <c:pt idx="4">
                  <c:v>23</c:v>
                </c:pt>
                <c:pt idx="5">
                  <c:v>30.5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0869-4E12-9AE7-6548780D6AD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8.8699401742033091E-4"/>
          <c:y val="0.87897106893377719"/>
          <c:w val="0.99676513477397299"/>
          <c:h val="0.106602965236451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outline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outline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C0B14E-AEA6-48D3-A387-ED4A3A3BF840}" type="doc">
      <dgm:prSet loTypeId="urn:microsoft.com/office/officeart/2016/7/layout/AccentHomeChevronProcess" loCatId="process" qsTypeId="urn:microsoft.com/office/officeart/2005/8/quickstyle/simple1" qsCatId="simple" csTypeId="urn:microsoft.com/office/officeart/2018/5/colors/Iconchunking_coloredoutline_colorful1" csCatId="colorful" phldr="1"/>
      <dgm:spPr/>
      <dgm:t>
        <a:bodyPr rtlCol="0"/>
        <a:lstStyle/>
        <a:p>
          <a:pPr rtl="0"/>
          <a:endParaRPr lang="en-US"/>
        </a:p>
      </dgm:t>
    </dgm:pt>
    <dgm:pt modelId="{AACEAFD5-63CF-4AFC-B46F-BE086C5D447C}">
      <dgm:prSet phldrT="[Text]" custT="1"/>
      <dgm:spPr>
        <a:solidFill>
          <a:schemeClr val="accent1"/>
        </a:solidFill>
        <a:ln>
          <a:solidFill>
            <a:schemeClr val="accent1"/>
          </a:solidFill>
        </a:ln>
      </dgm:spPr>
      <dgm:t>
        <a:bodyPr rtlCol="0"/>
        <a:lstStyle/>
        <a:p>
          <a:pPr rtl="0"/>
          <a:r>
            <a:rPr lang="fr-FR" sz="1800" b="1" noProof="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 </a:t>
          </a:r>
          <a:r>
            <a:rPr lang="fr-FR" sz="2000" b="1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LA RENCONTRE ET </a:t>
          </a:r>
        </a:p>
        <a:p>
          <a:pPr rtl="0"/>
          <a:r>
            <a:rPr lang="fr-FR" sz="2000" b="1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L’ÉCHANGE</a:t>
          </a:r>
          <a:endParaRPr lang="fr-FR" sz="2000" b="1" noProof="0" dirty="0">
            <a:solidFill>
              <a:schemeClr val="tx1"/>
            </a:solidFill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7A0BD8EC-BB4A-4912-A54E-6F39B681264E}" type="parTrans" cxnId="{AE101ABC-7EA3-4444-A576-8AB15A371C84}">
      <dgm:prSet/>
      <dgm:spPr/>
      <dgm:t>
        <a:bodyPr rtlCol="0"/>
        <a:lstStyle/>
        <a:p>
          <a:pPr rtl="0"/>
          <a:endParaRPr lang="fr-FR" noProof="0" dirty="0"/>
        </a:p>
      </dgm:t>
    </dgm:pt>
    <dgm:pt modelId="{7A8D4B4D-06E9-4958-810D-A6226B6AC588}" type="sibTrans" cxnId="{AE101ABC-7EA3-4444-A576-8AB15A371C84}">
      <dgm:prSet/>
      <dgm:spPr/>
      <dgm:t>
        <a:bodyPr rtlCol="0"/>
        <a:lstStyle/>
        <a:p>
          <a:pPr rtl="0"/>
          <a:endParaRPr lang="fr-FR" noProof="0" dirty="0"/>
        </a:p>
      </dgm:t>
    </dgm:pt>
    <dgm:pt modelId="{5D70EFF5-8B31-4A1F-AE44-51E4CF0013EB}">
      <dgm:prSet phldrT="[Text]" custT="1"/>
      <dgm:spPr/>
      <dgm:t>
        <a:bodyPr lIns="108000" tIns="432000" rIns="288000" rtlCol="0" anchor="t" anchorCtr="0"/>
        <a:lstStyle/>
        <a:p>
          <a:pPr rtl="0">
            <a:lnSpc>
              <a:spcPts val="1500"/>
            </a:lnSpc>
          </a:pPr>
          <a:endParaRPr lang="fr-FR" sz="1600" noProof="0" dirty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6C720A0-FEEF-48D1-8DF6-ABA03C304822}" type="parTrans" cxnId="{E97FF64F-8020-497E-AE7D-2395DDA4560D}">
      <dgm:prSet/>
      <dgm:spPr/>
      <dgm:t>
        <a:bodyPr rtlCol="0"/>
        <a:lstStyle/>
        <a:p>
          <a:pPr rtl="0"/>
          <a:endParaRPr lang="fr-FR" noProof="0" dirty="0"/>
        </a:p>
      </dgm:t>
    </dgm:pt>
    <dgm:pt modelId="{B6A59CDE-18AD-4553-B6C5-FF001A8E8510}" type="sibTrans" cxnId="{E97FF64F-8020-497E-AE7D-2395DDA4560D}">
      <dgm:prSet/>
      <dgm:spPr/>
      <dgm:t>
        <a:bodyPr rtlCol="0"/>
        <a:lstStyle/>
        <a:p>
          <a:pPr rtl="0"/>
          <a:endParaRPr lang="fr-FR" noProof="0" dirty="0"/>
        </a:p>
      </dgm:t>
    </dgm:pt>
    <dgm:pt modelId="{D71FC021-6A65-44D1-95B9-0E6C89079866}">
      <dgm:prSet phldrT="[Text]" custT="1"/>
      <dgm:spPr>
        <a:solidFill>
          <a:srgbClr val="5B9BD5"/>
        </a:solidFill>
        <a:ln>
          <a:solidFill>
            <a:srgbClr val="5B9BD5"/>
          </a:solidFill>
        </a:ln>
      </dgm:spPr>
      <dgm:t>
        <a:bodyPr rtlCol="0"/>
        <a:lstStyle/>
        <a:p>
          <a:pPr rtl="0"/>
          <a:r>
            <a:rPr lang="fr-FR" sz="2000" b="1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L’ÉVASION</a:t>
          </a:r>
          <a:endParaRPr lang="fr-FR" sz="2000" b="1" noProof="0" dirty="0">
            <a:solidFill>
              <a:schemeClr val="tx1"/>
            </a:solidFill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862AAE39-3AAD-40E3-BA20-90187BD73242}" type="parTrans" cxnId="{53239C96-427C-420B-95DC-546F3B30ED65}">
      <dgm:prSet/>
      <dgm:spPr/>
      <dgm:t>
        <a:bodyPr rtlCol="0"/>
        <a:lstStyle/>
        <a:p>
          <a:pPr rtl="0"/>
          <a:endParaRPr lang="fr-FR" noProof="0" dirty="0"/>
        </a:p>
      </dgm:t>
    </dgm:pt>
    <dgm:pt modelId="{9B090D9D-470E-46E2-AABB-0368A52481AA}" type="sibTrans" cxnId="{53239C96-427C-420B-95DC-546F3B30ED65}">
      <dgm:prSet/>
      <dgm:spPr/>
      <dgm:t>
        <a:bodyPr rtlCol="0"/>
        <a:lstStyle/>
        <a:p>
          <a:pPr rtl="0"/>
          <a:endParaRPr lang="fr-FR" noProof="0" dirty="0"/>
        </a:p>
      </dgm:t>
    </dgm:pt>
    <dgm:pt modelId="{4A6BB192-9983-4F48-BBC5-6E384EED7EC5}">
      <dgm:prSet phldrT="[Text]" custT="1"/>
      <dgm:spPr/>
      <dgm:t>
        <a:bodyPr lIns="108000" tIns="432000" rIns="288000" rtlCol="0" anchor="t" anchorCtr="0"/>
        <a:lstStyle/>
        <a:p>
          <a:pPr rtl="0">
            <a:lnSpc>
              <a:spcPts val="1500"/>
            </a:lnSpc>
          </a:pPr>
          <a:endParaRPr lang="fr-FR" sz="1600" noProof="0" dirty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30A6E4A-6CED-4DC0-AEFE-6859FE07B658}" type="parTrans" cxnId="{E3115EEA-DE9C-4F06-B8B3-BEB263D5F2B1}">
      <dgm:prSet/>
      <dgm:spPr/>
      <dgm:t>
        <a:bodyPr rtlCol="0"/>
        <a:lstStyle/>
        <a:p>
          <a:pPr rtl="0"/>
          <a:endParaRPr lang="fr-FR" noProof="0" dirty="0"/>
        </a:p>
      </dgm:t>
    </dgm:pt>
    <dgm:pt modelId="{0B568EC2-5D2A-4B00-8047-B7832F245B44}" type="sibTrans" cxnId="{E3115EEA-DE9C-4F06-B8B3-BEB263D5F2B1}">
      <dgm:prSet/>
      <dgm:spPr/>
      <dgm:t>
        <a:bodyPr rtlCol="0"/>
        <a:lstStyle/>
        <a:p>
          <a:pPr rtl="0"/>
          <a:endParaRPr lang="fr-FR" noProof="0" dirty="0"/>
        </a:p>
      </dgm:t>
    </dgm:pt>
    <dgm:pt modelId="{D07AD3FD-84FF-467E-9693-752776549C61}">
      <dgm:prSet phldrT="[Text]" custT="1"/>
      <dgm:spPr>
        <a:solidFill>
          <a:srgbClr val="FFC000"/>
        </a:solidFill>
        <a:ln>
          <a:solidFill>
            <a:srgbClr val="FFC000"/>
          </a:solidFill>
        </a:ln>
      </dgm:spPr>
      <dgm:t>
        <a:bodyPr rtlCol="0"/>
        <a:lstStyle/>
        <a:p>
          <a:pPr rtl="0"/>
          <a:r>
            <a:rPr lang="fr-FR" sz="2000" b="1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LA PAUSE</a:t>
          </a:r>
          <a:endParaRPr lang="fr-FR" sz="2000" b="1" noProof="0" dirty="0">
            <a:solidFill>
              <a:schemeClr val="tx1"/>
            </a:solidFill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A8C9B7A9-BC2A-4753-B7F0-F2E361D95520}" type="sibTrans" cxnId="{55492768-9A5E-4F74-AC7C-959C5C24EFD3}">
      <dgm:prSet/>
      <dgm:spPr/>
      <dgm:t>
        <a:bodyPr rtlCol="0"/>
        <a:lstStyle/>
        <a:p>
          <a:pPr rtl="0"/>
          <a:endParaRPr lang="fr-FR" noProof="0" dirty="0"/>
        </a:p>
      </dgm:t>
    </dgm:pt>
    <dgm:pt modelId="{7B691773-F524-4FAD-A272-BDF0B0C4370A}" type="parTrans" cxnId="{55492768-9A5E-4F74-AC7C-959C5C24EFD3}">
      <dgm:prSet/>
      <dgm:spPr/>
      <dgm:t>
        <a:bodyPr rtlCol="0"/>
        <a:lstStyle/>
        <a:p>
          <a:pPr rtl="0"/>
          <a:endParaRPr lang="fr-FR" noProof="0" dirty="0"/>
        </a:p>
      </dgm:t>
    </dgm:pt>
    <dgm:pt modelId="{32CCB050-072A-41BF-BE1B-388CF53E5629}">
      <dgm:prSet custT="1"/>
      <dgm:spPr>
        <a:solidFill>
          <a:schemeClr val="accent4"/>
        </a:solidFill>
        <a:ln>
          <a:solidFill>
            <a:schemeClr val="accent4"/>
          </a:solidFill>
        </a:ln>
      </dgm:spPr>
      <dgm:t>
        <a:bodyPr rtlCol="0"/>
        <a:lstStyle/>
        <a:p>
          <a:pPr rtl="0"/>
          <a:r>
            <a:rPr lang="fr-FR" sz="2000" b="1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THEME LIBRE</a:t>
          </a:r>
          <a:endParaRPr lang="fr-FR" sz="2000" b="1" noProof="0" dirty="0">
            <a:solidFill>
              <a:schemeClr val="tx1"/>
            </a:solidFill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B301371B-A53D-4B79-8B8D-7B304894442B}" type="parTrans" cxnId="{042E0AE1-6450-410A-B96E-AFBADB139BEA}">
      <dgm:prSet/>
      <dgm:spPr/>
      <dgm:t>
        <a:bodyPr rtlCol="0"/>
        <a:lstStyle/>
        <a:p>
          <a:pPr rtl="0"/>
          <a:endParaRPr lang="fr-FR" noProof="0" dirty="0"/>
        </a:p>
      </dgm:t>
    </dgm:pt>
    <dgm:pt modelId="{BF05D8EE-4413-4737-8721-DAF10D6CAB04}" type="sibTrans" cxnId="{042E0AE1-6450-410A-B96E-AFBADB139BEA}">
      <dgm:prSet/>
      <dgm:spPr/>
      <dgm:t>
        <a:bodyPr rtlCol="0"/>
        <a:lstStyle/>
        <a:p>
          <a:pPr rtl="0"/>
          <a:endParaRPr lang="fr-FR" noProof="0" dirty="0"/>
        </a:p>
      </dgm:t>
    </dgm:pt>
    <dgm:pt modelId="{04A40292-9119-41B2-B968-7B651F20675D}">
      <dgm:prSet custT="1"/>
      <dgm:spPr/>
      <dgm:t>
        <a:bodyPr lIns="108000" tIns="432000" rIns="288000" rtlCol="0" anchor="t" anchorCtr="0"/>
        <a:lstStyle/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00"/>
            </a:spcAft>
            <a:buNone/>
          </a:pPr>
          <a:endParaRPr lang="fr-FR" sz="1600" b="1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70078FF1-F2A9-4A6B-88D1-8CF3595EFE73}" type="parTrans" cxnId="{1D6C5464-DE30-4BEC-9E27-B2C179C39CC4}">
      <dgm:prSet/>
      <dgm:spPr/>
      <dgm:t>
        <a:bodyPr rtlCol="0"/>
        <a:lstStyle/>
        <a:p>
          <a:pPr rtl="0"/>
          <a:endParaRPr lang="fr-FR" noProof="0" dirty="0"/>
        </a:p>
      </dgm:t>
    </dgm:pt>
    <dgm:pt modelId="{B4C4972A-0898-484E-AF78-D5D7E0F991F2}" type="sibTrans" cxnId="{1D6C5464-DE30-4BEC-9E27-B2C179C39CC4}">
      <dgm:prSet/>
      <dgm:spPr/>
      <dgm:t>
        <a:bodyPr rtlCol="0"/>
        <a:lstStyle/>
        <a:p>
          <a:pPr rtl="0"/>
          <a:endParaRPr lang="fr-FR" noProof="0" dirty="0"/>
        </a:p>
      </dgm:t>
    </dgm:pt>
    <dgm:pt modelId="{594BF422-752C-42F3-A230-3D0E6AE9A886}" type="pres">
      <dgm:prSet presAssocID="{55C0B14E-AEA6-48D3-A387-ED4A3A3BF840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6A1B9E0-4B4A-47A4-A011-67526CEEA770}" type="pres">
      <dgm:prSet presAssocID="{AACEAFD5-63CF-4AFC-B46F-BE086C5D447C}" presName="composite" presStyleCnt="0"/>
      <dgm:spPr/>
      <dgm:t>
        <a:bodyPr/>
        <a:lstStyle/>
        <a:p>
          <a:endParaRPr lang="fr-FR"/>
        </a:p>
      </dgm:t>
    </dgm:pt>
    <dgm:pt modelId="{FA4E6E73-A3C8-4495-927B-8AADA5A74297}" type="pres">
      <dgm:prSet presAssocID="{AACEAFD5-63CF-4AFC-B46F-BE086C5D447C}" presName="L" presStyleLbl="solidFgAcc1" presStyleIdx="0" presStyleCnt="4">
        <dgm:presLayoutVars>
          <dgm:chMax val="0"/>
          <dgm:chPref val="0"/>
        </dgm:presLayoutVars>
      </dgm:prSet>
      <dgm:spPr>
        <a:ln>
          <a:solidFill>
            <a:schemeClr val="accent1"/>
          </a:solidFill>
        </a:ln>
      </dgm:spPr>
      <dgm:t>
        <a:bodyPr/>
        <a:lstStyle/>
        <a:p>
          <a:endParaRPr lang="fr-FR"/>
        </a:p>
      </dgm:t>
    </dgm:pt>
    <dgm:pt modelId="{CA3A6A4E-2D39-41D2-A6B1-B590D0C452D2}" type="pres">
      <dgm:prSet presAssocID="{AACEAFD5-63CF-4AFC-B46F-BE086C5D447C}" presName="parTx" presStyleLbl="alignNode1" presStyleIdx="0" presStyleCnt="4" custLinFactY="-25599" custLinFactNeighborX="517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10D7AA7-A541-4507-BE7F-36CCF210089F}" type="pres">
      <dgm:prSet presAssocID="{AACEAFD5-63CF-4AFC-B46F-BE086C5D447C}" presName="desTx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F7CDD44-32F1-4759-861F-8DABEBBA8D89}" type="pres">
      <dgm:prSet presAssocID="{AACEAFD5-63CF-4AFC-B46F-BE086C5D447C}" presName="EmptyPlaceHolder" presStyleCnt="0"/>
      <dgm:spPr/>
      <dgm:t>
        <a:bodyPr/>
        <a:lstStyle/>
        <a:p>
          <a:endParaRPr lang="fr-FR"/>
        </a:p>
      </dgm:t>
    </dgm:pt>
    <dgm:pt modelId="{C9A9B9EA-6A1D-4A13-9C7F-C112F25D2888}" type="pres">
      <dgm:prSet presAssocID="{7A8D4B4D-06E9-4958-810D-A6226B6AC588}" presName="space" presStyleCnt="0"/>
      <dgm:spPr/>
      <dgm:t>
        <a:bodyPr/>
        <a:lstStyle/>
        <a:p>
          <a:endParaRPr lang="fr-FR"/>
        </a:p>
      </dgm:t>
    </dgm:pt>
    <dgm:pt modelId="{EC37843F-14A6-4E20-B7AE-2B086A8F5F45}" type="pres">
      <dgm:prSet presAssocID="{D07AD3FD-84FF-467E-9693-752776549C61}" presName="composite" presStyleCnt="0"/>
      <dgm:spPr/>
      <dgm:t>
        <a:bodyPr/>
        <a:lstStyle/>
        <a:p>
          <a:endParaRPr lang="fr-FR"/>
        </a:p>
      </dgm:t>
    </dgm:pt>
    <dgm:pt modelId="{E41E7729-FD3F-426D-804C-45BD60BD762D}" type="pres">
      <dgm:prSet presAssocID="{D07AD3FD-84FF-467E-9693-752776549C61}" presName="L" presStyleLbl="solidFgAcc1" presStyleIdx="1" presStyleCnt="4">
        <dgm:presLayoutVars>
          <dgm:chMax val="0"/>
          <dgm:chPref val="0"/>
        </dgm:presLayoutVars>
      </dgm:prSet>
      <dgm:spPr>
        <a:ln>
          <a:solidFill>
            <a:srgbClr val="FFC000"/>
          </a:solidFill>
        </a:ln>
      </dgm:spPr>
      <dgm:t>
        <a:bodyPr/>
        <a:lstStyle/>
        <a:p>
          <a:endParaRPr lang="fr-FR"/>
        </a:p>
      </dgm:t>
    </dgm:pt>
    <dgm:pt modelId="{6C46E586-0364-4C52-98F9-74A7ACD803D1}" type="pres">
      <dgm:prSet presAssocID="{D07AD3FD-84FF-467E-9693-752776549C61}" presName="parTx" presStyleLbl="alignNode1" presStyleIdx="1" presStyleCnt="4" custLinFactNeighborX="8077" custLinFactNeighborY="3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07F9E4-149C-4A89-848F-4ABDD305F0C5}" type="pres">
      <dgm:prSet presAssocID="{D07AD3FD-84FF-467E-9693-752776549C61}" presName="desTx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928FCAD-BE3F-45AC-93A5-FD98F8A50E00}" type="pres">
      <dgm:prSet presAssocID="{D07AD3FD-84FF-467E-9693-752776549C61}" presName="EmptyPlaceHolder" presStyleCnt="0"/>
      <dgm:spPr/>
      <dgm:t>
        <a:bodyPr/>
        <a:lstStyle/>
        <a:p>
          <a:endParaRPr lang="fr-FR"/>
        </a:p>
      </dgm:t>
    </dgm:pt>
    <dgm:pt modelId="{C2DF8D93-19C7-4E07-BCAF-9FAAB62C8CF2}" type="pres">
      <dgm:prSet presAssocID="{A8C9B7A9-BC2A-4753-B7F0-F2E361D95520}" presName="space" presStyleCnt="0"/>
      <dgm:spPr/>
      <dgm:t>
        <a:bodyPr/>
        <a:lstStyle/>
        <a:p>
          <a:endParaRPr lang="fr-FR"/>
        </a:p>
      </dgm:t>
    </dgm:pt>
    <dgm:pt modelId="{86E313B1-36D3-44D7-907E-22A08CB8E9CC}" type="pres">
      <dgm:prSet presAssocID="{D71FC021-6A65-44D1-95B9-0E6C89079866}" presName="composite" presStyleCnt="0"/>
      <dgm:spPr/>
      <dgm:t>
        <a:bodyPr/>
        <a:lstStyle/>
        <a:p>
          <a:endParaRPr lang="fr-FR"/>
        </a:p>
      </dgm:t>
    </dgm:pt>
    <dgm:pt modelId="{473F2067-7126-4D56-A328-5A8CFD3D8D52}" type="pres">
      <dgm:prSet presAssocID="{D71FC021-6A65-44D1-95B9-0E6C89079866}" presName="L" presStyleLbl="solidFgAcc1" presStyleIdx="2" presStyleCnt="4">
        <dgm:presLayoutVars>
          <dgm:chMax val="0"/>
          <dgm:chPref val="0"/>
        </dgm:presLayoutVars>
      </dgm:prSet>
      <dgm:spPr>
        <a:ln>
          <a:solidFill>
            <a:srgbClr val="5B9BD5"/>
          </a:solidFill>
        </a:ln>
      </dgm:spPr>
      <dgm:t>
        <a:bodyPr/>
        <a:lstStyle/>
        <a:p>
          <a:endParaRPr lang="fr-FR"/>
        </a:p>
      </dgm:t>
    </dgm:pt>
    <dgm:pt modelId="{7A0B5EFC-88FB-4ED5-994F-D5F6584C2293}" type="pres">
      <dgm:prSet presAssocID="{D71FC021-6A65-44D1-95B9-0E6C89079866}" presName="parTx" presStyleLbl="alignNode1" presStyleIdx="2" presStyleCnt="4" custLinFactY="-75371" custLinFactNeighborX="-1137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D7B29F2-0D66-4B4B-BC8A-82DA23575305}" type="pres">
      <dgm:prSet presAssocID="{D71FC021-6A65-44D1-95B9-0E6C89079866}" presName="desTx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ABAA172-7B81-4C6B-BCF2-4572322515C5}" type="pres">
      <dgm:prSet presAssocID="{D71FC021-6A65-44D1-95B9-0E6C89079866}" presName="EmptyPlaceHolder" presStyleCnt="0"/>
      <dgm:spPr/>
      <dgm:t>
        <a:bodyPr/>
        <a:lstStyle/>
        <a:p>
          <a:endParaRPr lang="fr-FR"/>
        </a:p>
      </dgm:t>
    </dgm:pt>
    <dgm:pt modelId="{F5592489-4EC4-4CD3-8C9F-861313656D99}" type="pres">
      <dgm:prSet presAssocID="{9B090D9D-470E-46E2-AABB-0368A52481AA}" presName="space" presStyleCnt="0"/>
      <dgm:spPr/>
      <dgm:t>
        <a:bodyPr/>
        <a:lstStyle/>
        <a:p>
          <a:endParaRPr lang="fr-FR"/>
        </a:p>
      </dgm:t>
    </dgm:pt>
    <dgm:pt modelId="{62262EA1-D674-4DE8-B444-FEC3F6748520}" type="pres">
      <dgm:prSet presAssocID="{32CCB050-072A-41BF-BE1B-388CF53E5629}" presName="composite" presStyleCnt="0"/>
      <dgm:spPr/>
      <dgm:t>
        <a:bodyPr/>
        <a:lstStyle/>
        <a:p>
          <a:endParaRPr lang="fr-FR"/>
        </a:p>
      </dgm:t>
    </dgm:pt>
    <dgm:pt modelId="{7BF6E820-C6E3-4E2C-BB23-ADF9AD641C6B}" type="pres">
      <dgm:prSet presAssocID="{32CCB050-072A-41BF-BE1B-388CF53E5629}" presName="L" presStyleLbl="solidFgAcc1" presStyleIdx="3" presStyleCnt="4">
        <dgm:presLayoutVars>
          <dgm:chMax val="0"/>
          <dgm:chPref val="0"/>
        </dgm:presLayoutVars>
      </dgm:prSet>
      <dgm:spPr>
        <a:ln>
          <a:solidFill>
            <a:schemeClr val="accent4"/>
          </a:solidFill>
        </a:ln>
      </dgm:spPr>
      <dgm:t>
        <a:bodyPr/>
        <a:lstStyle/>
        <a:p>
          <a:endParaRPr lang="fr-FR"/>
        </a:p>
      </dgm:t>
    </dgm:pt>
    <dgm:pt modelId="{B8046455-4EBB-40A8-838B-B584850A8B8E}" type="pres">
      <dgm:prSet presAssocID="{32CCB050-072A-41BF-BE1B-388CF53E5629}" presName="parTx" presStyleLbl="alignNode1" presStyleIdx="3" presStyleCnt="4" custLinFactNeighborX="-875" custLinFactNeighborY="393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84544C-5924-422B-9546-A86AE4927E4C}" type="pres">
      <dgm:prSet presAssocID="{32CCB050-072A-41BF-BE1B-388CF53E5629}" presName="desTx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D05E404-1B63-4FC9-A7B8-277860DEBCD0}" type="pres">
      <dgm:prSet presAssocID="{32CCB050-072A-41BF-BE1B-388CF53E5629}" presName="EmptyPlaceHolder" presStyleCnt="0"/>
      <dgm:spPr/>
      <dgm:t>
        <a:bodyPr/>
        <a:lstStyle/>
        <a:p>
          <a:endParaRPr lang="fr-FR"/>
        </a:p>
      </dgm:t>
    </dgm:pt>
  </dgm:ptLst>
  <dgm:cxnLst>
    <dgm:cxn modelId="{219EA357-E48B-4A91-91A7-8282DFF10601}" type="presOf" srcId="{55C0B14E-AEA6-48D3-A387-ED4A3A3BF840}" destId="{594BF422-752C-42F3-A230-3D0E6AE9A886}" srcOrd="0" destOrd="0" presId="urn:microsoft.com/office/officeart/2016/7/layout/AccentHomeChevronProcess"/>
    <dgm:cxn modelId="{53239C96-427C-420B-95DC-546F3B30ED65}" srcId="{55C0B14E-AEA6-48D3-A387-ED4A3A3BF840}" destId="{D71FC021-6A65-44D1-95B9-0E6C89079866}" srcOrd="2" destOrd="0" parTransId="{862AAE39-3AAD-40E3-BA20-90187BD73242}" sibTransId="{9B090D9D-470E-46E2-AABB-0368A52481AA}"/>
    <dgm:cxn modelId="{1D6C5464-DE30-4BEC-9E27-B2C179C39CC4}" srcId="{32CCB050-072A-41BF-BE1B-388CF53E5629}" destId="{04A40292-9119-41B2-B968-7B651F20675D}" srcOrd="0" destOrd="0" parTransId="{70078FF1-F2A9-4A6B-88D1-8CF3595EFE73}" sibTransId="{B4C4972A-0898-484E-AF78-D5D7E0F991F2}"/>
    <dgm:cxn modelId="{6CDEA839-6538-453E-9113-58ECC65280CB}" type="presOf" srcId="{AACEAFD5-63CF-4AFC-B46F-BE086C5D447C}" destId="{CA3A6A4E-2D39-41D2-A6B1-B590D0C452D2}" srcOrd="0" destOrd="0" presId="urn:microsoft.com/office/officeart/2016/7/layout/AccentHomeChevronProcess"/>
    <dgm:cxn modelId="{AE101ABC-7EA3-4444-A576-8AB15A371C84}" srcId="{55C0B14E-AEA6-48D3-A387-ED4A3A3BF840}" destId="{AACEAFD5-63CF-4AFC-B46F-BE086C5D447C}" srcOrd="0" destOrd="0" parTransId="{7A0BD8EC-BB4A-4912-A54E-6F39B681264E}" sibTransId="{7A8D4B4D-06E9-4958-810D-A6226B6AC588}"/>
    <dgm:cxn modelId="{042E0AE1-6450-410A-B96E-AFBADB139BEA}" srcId="{55C0B14E-AEA6-48D3-A387-ED4A3A3BF840}" destId="{32CCB050-072A-41BF-BE1B-388CF53E5629}" srcOrd="3" destOrd="0" parTransId="{B301371B-A53D-4B79-8B8D-7B304894442B}" sibTransId="{BF05D8EE-4413-4737-8721-DAF10D6CAB04}"/>
    <dgm:cxn modelId="{E3115EEA-DE9C-4F06-B8B3-BEB263D5F2B1}" srcId="{D71FC021-6A65-44D1-95B9-0E6C89079866}" destId="{4A6BB192-9983-4F48-BBC5-6E384EED7EC5}" srcOrd="0" destOrd="0" parTransId="{230A6E4A-6CED-4DC0-AEFE-6859FE07B658}" sibTransId="{0B568EC2-5D2A-4B00-8047-B7832F245B44}"/>
    <dgm:cxn modelId="{10122CFA-F2C6-4519-A06A-6ABCC8B80C59}" type="presOf" srcId="{32CCB050-072A-41BF-BE1B-388CF53E5629}" destId="{B8046455-4EBB-40A8-838B-B584850A8B8E}" srcOrd="0" destOrd="0" presId="urn:microsoft.com/office/officeart/2016/7/layout/AccentHomeChevronProcess"/>
    <dgm:cxn modelId="{2F6485B4-0735-4D01-8060-5A89B7562619}" type="presOf" srcId="{5D70EFF5-8B31-4A1F-AE44-51E4CF0013EB}" destId="{5E07F9E4-149C-4A89-848F-4ABDD305F0C5}" srcOrd="0" destOrd="0" presId="urn:microsoft.com/office/officeart/2016/7/layout/AccentHomeChevronProcess"/>
    <dgm:cxn modelId="{55492768-9A5E-4F74-AC7C-959C5C24EFD3}" srcId="{55C0B14E-AEA6-48D3-A387-ED4A3A3BF840}" destId="{D07AD3FD-84FF-467E-9693-752776549C61}" srcOrd="1" destOrd="0" parTransId="{7B691773-F524-4FAD-A272-BDF0B0C4370A}" sibTransId="{A8C9B7A9-BC2A-4753-B7F0-F2E361D95520}"/>
    <dgm:cxn modelId="{993A834D-F9E7-487D-A46B-FD9A309F5C59}" type="presOf" srcId="{04A40292-9119-41B2-B968-7B651F20675D}" destId="{1D84544C-5924-422B-9546-A86AE4927E4C}" srcOrd="0" destOrd="0" presId="urn:microsoft.com/office/officeart/2016/7/layout/AccentHomeChevronProcess"/>
    <dgm:cxn modelId="{61E56288-5A92-4019-989A-398C8EA8A844}" type="presOf" srcId="{4A6BB192-9983-4F48-BBC5-6E384EED7EC5}" destId="{FD7B29F2-0D66-4B4B-BC8A-82DA23575305}" srcOrd="0" destOrd="0" presId="urn:microsoft.com/office/officeart/2016/7/layout/AccentHomeChevronProcess"/>
    <dgm:cxn modelId="{E97FF64F-8020-497E-AE7D-2395DDA4560D}" srcId="{D07AD3FD-84FF-467E-9693-752776549C61}" destId="{5D70EFF5-8B31-4A1F-AE44-51E4CF0013EB}" srcOrd="0" destOrd="0" parTransId="{96C720A0-FEEF-48D1-8DF6-ABA03C304822}" sibTransId="{B6A59CDE-18AD-4553-B6C5-FF001A8E8510}"/>
    <dgm:cxn modelId="{60399491-EC61-4ACD-870E-1A66600F3D26}" type="presOf" srcId="{D71FC021-6A65-44D1-95B9-0E6C89079866}" destId="{7A0B5EFC-88FB-4ED5-994F-D5F6584C2293}" srcOrd="0" destOrd="0" presId="urn:microsoft.com/office/officeart/2016/7/layout/AccentHomeChevronProcess"/>
    <dgm:cxn modelId="{665C05C7-3CB0-428C-B457-E59A0AF60DA1}" type="presOf" srcId="{D07AD3FD-84FF-467E-9693-752776549C61}" destId="{6C46E586-0364-4C52-98F9-74A7ACD803D1}" srcOrd="0" destOrd="0" presId="urn:microsoft.com/office/officeart/2016/7/layout/AccentHomeChevronProcess"/>
    <dgm:cxn modelId="{C93892E1-28C0-4B75-A464-293C00708672}" type="presParOf" srcId="{594BF422-752C-42F3-A230-3D0E6AE9A886}" destId="{F6A1B9E0-4B4A-47A4-A011-67526CEEA770}" srcOrd="0" destOrd="0" presId="urn:microsoft.com/office/officeart/2016/7/layout/AccentHomeChevronProcess"/>
    <dgm:cxn modelId="{D5413575-9692-46A2-A045-9ED8482318DF}" type="presParOf" srcId="{F6A1B9E0-4B4A-47A4-A011-67526CEEA770}" destId="{FA4E6E73-A3C8-4495-927B-8AADA5A74297}" srcOrd="0" destOrd="0" presId="urn:microsoft.com/office/officeart/2016/7/layout/AccentHomeChevronProcess"/>
    <dgm:cxn modelId="{3303BDD6-668D-45F1-9491-4125E782D67C}" type="presParOf" srcId="{F6A1B9E0-4B4A-47A4-A011-67526CEEA770}" destId="{CA3A6A4E-2D39-41D2-A6B1-B590D0C452D2}" srcOrd="1" destOrd="0" presId="urn:microsoft.com/office/officeart/2016/7/layout/AccentHomeChevronProcess"/>
    <dgm:cxn modelId="{3BAD5A1C-162E-4722-B818-968C4083BECD}" type="presParOf" srcId="{F6A1B9E0-4B4A-47A4-A011-67526CEEA770}" destId="{810D7AA7-A541-4507-BE7F-36CCF210089F}" srcOrd="2" destOrd="0" presId="urn:microsoft.com/office/officeart/2016/7/layout/AccentHomeChevronProcess"/>
    <dgm:cxn modelId="{A3B267C1-BAFC-42F0-A63A-6491CFDC1ED2}" type="presParOf" srcId="{F6A1B9E0-4B4A-47A4-A011-67526CEEA770}" destId="{4F7CDD44-32F1-4759-861F-8DABEBBA8D89}" srcOrd="3" destOrd="0" presId="urn:microsoft.com/office/officeart/2016/7/layout/AccentHomeChevronProcess"/>
    <dgm:cxn modelId="{80CC9289-BA8F-4ED7-A4ED-9FA5EF71D964}" type="presParOf" srcId="{594BF422-752C-42F3-A230-3D0E6AE9A886}" destId="{C9A9B9EA-6A1D-4A13-9C7F-C112F25D2888}" srcOrd="1" destOrd="0" presId="urn:microsoft.com/office/officeart/2016/7/layout/AccentHomeChevronProcess"/>
    <dgm:cxn modelId="{5B7985CA-BC92-461D-A77E-E2320D4992D0}" type="presParOf" srcId="{594BF422-752C-42F3-A230-3D0E6AE9A886}" destId="{EC37843F-14A6-4E20-B7AE-2B086A8F5F45}" srcOrd="2" destOrd="0" presId="urn:microsoft.com/office/officeart/2016/7/layout/AccentHomeChevronProcess"/>
    <dgm:cxn modelId="{1996E4D7-D809-45CA-9DF0-561A93BDAFB1}" type="presParOf" srcId="{EC37843F-14A6-4E20-B7AE-2B086A8F5F45}" destId="{E41E7729-FD3F-426D-804C-45BD60BD762D}" srcOrd="0" destOrd="0" presId="urn:microsoft.com/office/officeart/2016/7/layout/AccentHomeChevronProcess"/>
    <dgm:cxn modelId="{16E53752-1AB8-4CD2-BFD6-85C0CDA26E1B}" type="presParOf" srcId="{EC37843F-14A6-4E20-B7AE-2B086A8F5F45}" destId="{6C46E586-0364-4C52-98F9-74A7ACD803D1}" srcOrd="1" destOrd="0" presId="urn:microsoft.com/office/officeart/2016/7/layout/AccentHomeChevronProcess"/>
    <dgm:cxn modelId="{FAC2F23D-E510-4342-91C3-FCAB11B207C0}" type="presParOf" srcId="{EC37843F-14A6-4E20-B7AE-2B086A8F5F45}" destId="{5E07F9E4-149C-4A89-848F-4ABDD305F0C5}" srcOrd="2" destOrd="0" presId="urn:microsoft.com/office/officeart/2016/7/layout/AccentHomeChevronProcess"/>
    <dgm:cxn modelId="{3843A525-0A63-4743-B0E8-0F795D54B4E4}" type="presParOf" srcId="{EC37843F-14A6-4E20-B7AE-2B086A8F5F45}" destId="{2928FCAD-BE3F-45AC-93A5-FD98F8A50E00}" srcOrd="3" destOrd="0" presId="urn:microsoft.com/office/officeart/2016/7/layout/AccentHomeChevronProcess"/>
    <dgm:cxn modelId="{D179D84E-BE2C-46EF-8594-412D3A7F9213}" type="presParOf" srcId="{594BF422-752C-42F3-A230-3D0E6AE9A886}" destId="{C2DF8D93-19C7-4E07-BCAF-9FAAB62C8CF2}" srcOrd="3" destOrd="0" presId="urn:microsoft.com/office/officeart/2016/7/layout/AccentHomeChevronProcess"/>
    <dgm:cxn modelId="{D8554B98-FAA7-4800-BB76-916BA7A2B10E}" type="presParOf" srcId="{594BF422-752C-42F3-A230-3D0E6AE9A886}" destId="{86E313B1-36D3-44D7-907E-22A08CB8E9CC}" srcOrd="4" destOrd="0" presId="urn:microsoft.com/office/officeart/2016/7/layout/AccentHomeChevronProcess"/>
    <dgm:cxn modelId="{19D10FBF-8E65-4EB5-9B54-54A271982B0D}" type="presParOf" srcId="{86E313B1-36D3-44D7-907E-22A08CB8E9CC}" destId="{473F2067-7126-4D56-A328-5A8CFD3D8D52}" srcOrd="0" destOrd="0" presId="urn:microsoft.com/office/officeart/2016/7/layout/AccentHomeChevronProcess"/>
    <dgm:cxn modelId="{11A73768-8587-4E2B-BDDA-6254211FDF2D}" type="presParOf" srcId="{86E313B1-36D3-44D7-907E-22A08CB8E9CC}" destId="{7A0B5EFC-88FB-4ED5-994F-D5F6584C2293}" srcOrd="1" destOrd="0" presId="urn:microsoft.com/office/officeart/2016/7/layout/AccentHomeChevronProcess"/>
    <dgm:cxn modelId="{522D3FED-6E8C-40DF-8BA8-A80510ACC48F}" type="presParOf" srcId="{86E313B1-36D3-44D7-907E-22A08CB8E9CC}" destId="{FD7B29F2-0D66-4B4B-BC8A-82DA23575305}" srcOrd="2" destOrd="0" presId="urn:microsoft.com/office/officeart/2016/7/layout/AccentHomeChevronProcess"/>
    <dgm:cxn modelId="{8075A955-4651-4DD2-B114-EB147BF378DF}" type="presParOf" srcId="{86E313B1-36D3-44D7-907E-22A08CB8E9CC}" destId="{BABAA172-7B81-4C6B-BCF2-4572322515C5}" srcOrd="3" destOrd="0" presId="urn:microsoft.com/office/officeart/2016/7/layout/AccentHomeChevronProcess"/>
    <dgm:cxn modelId="{76487C60-81CC-4808-A6F6-74C757E56AA2}" type="presParOf" srcId="{594BF422-752C-42F3-A230-3D0E6AE9A886}" destId="{F5592489-4EC4-4CD3-8C9F-861313656D99}" srcOrd="5" destOrd="0" presId="urn:microsoft.com/office/officeart/2016/7/layout/AccentHomeChevronProcess"/>
    <dgm:cxn modelId="{DF11AE77-7C6F-4023-B9CA-C466C92E9683}" type="presParOf" srcId="{594BF422-752C-42F3-A230-3D0E6AE9A886}" destId="{62262EA1-D674-4DE8-B444-FEC3F6748520}" srcOrd="6" destOrd="0" presId="urn:microsoft.com/office/officeart/2016/7/layout/AccentHomeChevronProcess"/>
    <dgm:cxn modelId="{18CDA0B2-B372-4A35-AE00-5304AC3837D3}" type="presParOf" srcId="{62262EA1-D674-4DE8-B444-FEC3F6748520}" destId="{7BF6E820-C6E3-4E2C-BB23-ADF9AD641C6B}" srcOrd="0" destOrd="0" presId="urn:microsoft.com/office/officeart/2016/7/layout/AccentHomeChevronProcess"/>
    <dgm:cxn modelId="{0DF47D5B-8611-4D8E-928B-AA2D5766C18B}" type="presParOf" srcId="{62262EA1-D674-4DE8-B444-FEC3F6748520}" destId="{B8046455-4EBB-40A8-838B-B584850A8B8E}" srcOrd="1" destOrd="0" presId="urn:microsoft.com/office/officeart/2016/7/layout/AccentHomeChevronProcess"/>
    <dgm:cxn modelId="{7C4A88D9-8926-4433-834A-47C1FDDF722F}" type="presParOf" srcId="{62262EA1-D674-4DE8-B444-FEC3F6748520}" destId="{1D84544C-5924-422B-9546-A86AE4927E4C}" srcOrd="2" destOrd="0" presId="urn:microsoft.com/office/officeart/2016/7/layout/AccentHomeChevronProcess"/>
    <dgm:cxn modelId="{43D30544-AB0A-43E8-A43D-B1F41277B0F8}" type="presParOf" srcId="{62262EA1-D674-4DE8-B444-FEC3F6748520}" destId="{ED05E404-1B63-4FC9-A7B8-277860DEBCD0}" srcOrd="3" destOrd="0" presId="urn:microsoft.com/office/officeart/2016/7/layout/AccentHomeChevro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C0B14E-AEA6-48D3-A387-ED4A3A3BF840}" type="doc">
      <dgm:prSet loTypeId="urn:microsoft.com/office/officeart/2016/7/layout/AccentHomeChevronProcess" loCatId="process" qsTypeId="urn:microsoft.com/office/officeart/2005/8/quickstyle/simple1" qsCatId="simple" csTypeId="urn:microsoft.com/office/officeart/2018/5/colors/Iconchunking_coloredoutline_colorful1" csCatId="colorful" phldr="1"/>
      <dgm:spPr/>
      <dgm:t>
        <a:bodyPr rtlCol="0"/>
        <a:lstStyle/>
        <a:p>
          <a:pPr rtl="0"/>
          <a:endParaRPr lang="en-US"/>
        </a:p>
      </dgm:t>
    </dgm:pt>
    <dgm:pt modelId="{AACEAFD5-63CF-4AFC-B46F-BE086C5D447C}">
      <dgm:prSet phldrT="[Text]"/>
      <dgm:spPr>
        <a:solidFill>
          <a:schemeClr val="accent1"/>
        </a:solidFill>
        <a:ln>
          <a:solidFill>
            <a:schemeClr val="accent1"/>
          </a:solidFill>
        </a:ln>
      </dgm:spPr>
      <dgm:t>
        <a:bodyPr rtlCol="0"/>
        <a:lstStyle/>
        <a:p>
          <a:pPr rtl="0"/>
          <a:r>
            <a:rPr lang="fr-FR" b="1" noProof="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01</a:t>
          </a:r>
        </a:p>
      </dgm:t>
    </dgm:pt>
    <dgm:pt modelId="{7A0BD8EC-BB4A-4912-A54E-6F39B681264E}" type="parTrans" cxnId="{AE101ABC-7EA3-4444-A576-8AB15A371C84}">
      <dgm:prSet/>
      <dgm:spPr/>
      <dgm:t>
        <a:bodyPr rtlCol="0"/>
        <a:lstStyle/>
        <a:p>
          <a:pPr rtl="0"/>
          <a:endParaRPr lang="fr-FR" noProof="0" dirty="0"/>
        </a:p>
      </dgm:t>
    </dgm:pt>
    <dgm:pt modelId="{7A8D4B4D-06E9-4958-810D-A6226B6AC588}" type="sibTrans" cxnId="{AE101ABC-7EA3-4444-A576-8AB15A371C84}">
      <dgm:prSet/>
      <dgm:spPr/>
      <dgm:t>
        <a:bodyPr rtlCol="0"/>
        <a:lstStyle/>
        <a:p>
          <a:pPr rtl="0"/>
          <a:endParaRPr lang="fr-FR" noProof="0" dirty="0"/>
        </a:p>
      </dgm:t>
    </dgm:pt>
    <dgm:pt modelId="{349299C9-846E-4827-813A-349CCCE20782}">
      <dgm:prSet phldrT="[Text]" custT="1"/>
      <dgm:spPr/>
      <dgm:t>
        <a:bodyPr lIns="108000" tIns="432000" rIns="288000" rtlCol="0" anchor="t" anchorCtr="0"/>
        <a:lstStyle/>
        <a:p>
          <a:pPr rtl="0">
            <a:lnSpc>
              <a:spcPct val="100000"/>
            </a:lnSpc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10 MAI – 4 JUIN</a:t>
          </a:r>
        </a:p>
        <a:p>
          <a:pPr rtl="0">
            <a:lnSpc>
              <a:spcPct val="100000"/>
            </a:lnSpc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Je propose </a:t>
          </a:r>
        </a:p>
        <a:p>
          <a:pPr rtl="0">
            <a:lnSpc>
              <a:spcPct val="100000"/>
            </a:lnSpc>
          </a:pPr>
          <a:r>
            <a:rPr lang="fr-FR" sz="16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Je m’implique</a:t>
          </a:r>
        </a:p>
        <a:p>
          <a:pPr rtl="0">
            <a:lnSpc>
              <a:spcPct val="100000"/>
            </a:lnSpc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rtl="0">
            <a:lnSpc>
              <a:spcPct val="100000"/>
            </a:lnSpc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rtl="0">
            <a:lnSpc>
              <a:spcPct val="100000"/>
            </a:lnSpc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rtl="0">
            <a:lnSpc>
              <a:spcPct val="100000"/>
            </a:lnSpc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rtl="0">
            <a:lnSpc>
              <a:spcPct val="100000"/>
            </a:lnSpc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rtl="0">
            <a:lnSpc>
              <a:spcPct val="100000"/>
            </a:lnSpc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rtl="0">
            <a:lnSpc>
              <a:spcPct val="100000"/>
            </a:lnSpc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EA27547-B9ED-4994-BD27-04EC297EF367}" type="parTrans" cxnId="{0EFA3039-6828-403C-9445-4359BA6645E6}">
      <dgm:prSet/>
      <dgm:spPr/>
      <dgm:t>
        <a:bodyPr rtlCol="0"/>
        <a:lstStyle/>
        <a:p>
          <a:pPr rtl="0"/>
          <a:endParaRPr lang="fr-FR" noProof="0" dirty="0"/>
        </a:p>
      </dgm:t>
    </dgm:pt>
    <dgm:pt modelId="{9D819F52-ACA0-4B08-8256-DF6BD8FA3A0B}" type="sibTrans" cxnId="{0EFA3039-6828-403C-9445-4359BA6645E6}">
      <dgm:prSet/>
      <dgm:spPr/>
      <dgm:t>
        <a:bodyPr rtlCol="0"/>
        <a:lstStyle/>
        <a:p>
          <a:pPr rtl="0"/>
          <a:endParaRPr lang="fr-FR" noProof="0" dirty="0"/>
        </a:p>
      </dgm:t>
    </dgm:pt>
    <dgm:pt modelId="{D71FC021-6A65-44D1-95B9-0E6C89079866}">
      <dgm:prSet phldrT="[Text]"/>
      <dgm:spPr>
        <a:solidFill>
          <a:srgbClr val="5B9BD5"/>
        </a:solidFill>
        <a:ln>
          <a:solidFill>
            <a:srgbClr val="5B9BD5"/>
          </a:solidFill>
        </a:ln>
      </dgm:spPr>
      <dgm:t>
        <a:bodyPr rtlCol="0"/>
        <a:lstStyle/>
        <a:p>
          <a:pPr rtl="0"/>
          <a:r>
            <a:rPr lang="fr-FR" b="1" noProof="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</a:t>
          </a:r>
          <a:r>
            <a:rPr lang="fr-FR" b="1" noProof="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03</a:t>
          </a:r>
          <a:endParaRPr lang="fr-FR" b="1" noProof="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862AAE39-3AAD-40E3-BA20-90187BD73242}" type="parTrans" cxnId="{53239C96-427C-420B-95DC-546F3B30ED65}">
      <dgm:prSet/>
      <dgm:spPr/>
      <dgm:t>
        <a:bodyPr rtlCol="0"/>
        <a:lstStyle/>
        <a:p>
          <a:pPr rtl="0"/>
          <a:endParaRPr lang="fr-FR" noProof="0" dirty="0"/>
        </a:p>
      </dgm:t>
    </dgm:pt>
    <dgm:pt modelId="{9B090D9D-470E-46E2-AABB-0368A52481AA}" type="sibTrans" cxnId="{53239C96-427C-420B-95DC-546F3B30ED65}">
      <dgm:prSet/>
      <dgm:spPr/>
      <dgm:t>
        <a:bodyPr rtlCol="0"/>
        <a:lstStyle/>
        <a:p>
          <a:pPr rtl="0"/>
          <a:endParaRPr lang="fr-FR" noProof="0" dirty="0"/>
        </a:p>
      </dgm:t>
    </dgm:pt>
    <dgm:pt modelId="{4A6BB192-9983-4F48-BBC5-6E384EED7EC5}">
      <dgm:prSet phldrT="[Text]" custT="1"/>
      <dgm:spPr/>
      <dgm:t>
        <a:bodyPr lIns="108000" tIns="432000" rIns="288000" rtlCol="0" anchor="t" anchorCtr="0"/>
        <a:lstStyle/>
        <a:p>
          <a:pPr rtl="0">
            <a:lnSpc>
              <a:spcPts val="1500"/>
            </a:lnSpc>
          </a:pPr>
          <a:r>
            <a:rPr lang="fr-FR" sz="1600" b="1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5 JUILLET – 15 SEPTEMBRE</a:t>
          </a:r>
        </a:p>
        <a:p>
          <a:pPr rtl="0">
            <a:lnSpc>
              <a:spcPts val="1500"/>
            </a:lnSpc>
          </a:pPr>
          <a:r>
            <a:rPr lang="fr-FR" sz="16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Je Vote </a:t>
          </a:r>
        </a:p>
        <a:p>
          <a:pPr rtl="0">
            <a:lnSpc>
              <a:spcPts val="1500"/>
            </a:lnSpc>
          </a:pPr>
          <a:r>
            <a:rPr lang="fr-FR" sz="16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pour le nom de la médiathèque</a:t>
          </a:r>
          <a:endParaRPr lang="fr-FR" sz="1600" noProof="0" dirty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30A6E4A-6CED-4DC0-AEFE-6859FE07B658}" type="parTrans" cxnId="{E3115EEA-DE9C-4F06-B8B3-BEB263D5F2B1}">
      <dgm:prSet/>
      <dgm:spPr/>
      <dgm:t>
        <a:bodyPr rtlCol="0"/>
        <a:lstStyle/>
        <a:p>
          <a:pPr rtl="0"/>
          <a:endParaRPr lang="fr-FR" noProof="0" dirty="0"/>
        </a:p>
      </dgm:t>
    </dgm:pt>
    <dgm:pt modelId="{0B568EC2-5D2A-4B00-8047-B7832F245B44}" type="sibTrans" cxnId="{E3115EEA-DE9C-4F06-B8B3-BEB263D5F2B1}">
      <dgm:prSet/>
      <dgm:spPr/>
      <dgm:t>
        <a:bodyPr rtlCol="0"/>
        <a:lstStyle/>
        <a:p>
          <a:pPr rtl="0"/>
          <a:endParaRPr lang="fr-FR" noProof="0" dirty="0"/>
        </a:p>
      </dgm:t>
    </dgm:pt>
    <dgm:pt modelId="{D07AD3FD-84FF-467E-9693-752776549C61}">
      <dgm:prSet phldrT="[Text]"/>
      <dgm:spPr>
        <a:solidFill>
          <a:srgbClr val="FFC000"/>
        </a:solidFill>
        <a:ln>
          <a:solidFill>
            <a:srgbClr val="FFC000"/>
          </a:solidFill>
        </a:ln>
      </dgm:spPr>
      <dgm:t>
        <a:bodyPr rtlCol="0"/>
        <a:lstStyle/>
        <a:p>
          <a:pPr rtl="0"/>
          <a:r>
            <a:rPr lang="fr-FR" b="1" noProof="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02</a:t>
          </a:r>
          <a:endParaRPr lang="fr-FR" b="1" noProof="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A8C9B7A9-BC2A-4753-B7F0-F2E361D95520}" type="sibTrans" cxnId="{55492768-9A5E-4F74-AC7C-959C5C24EFD3}">
      <dgm:prSet/>
      <dgm:spPr/>
      <dgm:t>
        <a:bodyPr rtlCol="0"/>
        <a:lstStyle/>
        <a:p>
          <a:pPr rtl="0"/>
          <a:endParaRPr lang="fr-FR" noProof="0" dirty="0"/>
        </a:p>
      </dgm:t>
    </dgm:pt>
    <dgm:pt modelId="{7B691773-F524-4FAD-A272-BDF0B0C4370A}" type="parTrans" cxnId="{55492768-9A5E-4F74-AC7C-959C5C24EFD3}">
      <dgm:prSet/>
      <dgm:spPr/>
      <dgm:t>
        <a:bodyPr rtlCol="0"/>
        <a:lstStyle/>
        <a:p>
          <a:pPr rtl="0"/>
          <a:endParaRPr lang="fr-FR" noProof="0" dirty="0"/>
        </a:p>
      </dgm:t>
    </dgm:pt>
    <dgm:pt modelId="{32CCB050-072A-41BF-BE1B-388CF53E5629}">
      <dgm:prSet/>
      <dgm:spPr>
        <a:solidFill>
          <a:schemeClr val="accent4"/>
        </a:solidFill>
        <a:ln>
          <a:solidFill>
            <a:schemeClr val="accent4"/>
          </a:solidFill>
        </a:ln>
      </dgm:spPr>
      <dgm:t>
        <a:bodyPr rtlCol="0"/>
        <a:lstStyle/>
        <a:p>
          <a:pPr rtl="0"/>
          <a:r>
            <a:rPr lang="fr-FR" b="1" noProof="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04</a:t>
          </a:r>
        </a:p>
      </dgm:t>
    </dgm:pt>
    <dgm:pt modelId="{B301371B-A53D-4B79-8B8D-7B304894442B}" type="parTrans" cxnId="{042E0AE1-6450-410A-B96E-AFBADB139BEA}">
      <dgm:prSet/>
      <dgm:spPr/>
      <dgm:t>
        <a:bodyPr rtlCol="0"/>
        <a:lstStyle/>
        <a:p>
          <a:pPr rtl="0"/>
          <a:endParaRPr lang="fr-FR" noProof="0" dirty="0"/>
        </a:p>
      </dgm:t>
    </dgm:pt>
    <dgm:pt modelId="{BF05D8EE-4413-4737-8721-DAF10D6CAB04}" type="sibTrans" cxnId="{042E0AE1-6450-410A-B96E-AFBADB139BEA}">
      <dgm:prSet/>
      <dgm:spPr/>
      <dgm:t>
        <a:bodyPr rtlCol="0"/>
        <a:lstStyle/>
        <a:p>
          <a:pPr rtl="0"/>
          <a:endParaRPr lang="fr-FR" noProof="0" dirty="0"/>
        </a:p>
      </dgm:t>
    </dgm:pt>
    <dgm:pt modelId="{9E838AE2-4659-4603-ABC8-58DF4222C0D4}">
      <dgm:prSet/>
      <dgm:spPr>
        <a:solidFill>
          <a:srgbClr val="C00000"/>
        </a:solidFill>
        <a:ln>
          <a:solidFill>
            <a:srgbClr val="C00000"/>
          </a:solidFill>
        </a:ln>
      </dgm:spPr>
      <dgm:t>
        <a:bodyPr rtlCol="0"/>
        <a:lstStyle/>
        <a:p>
          <a:pPr rtl="0"/>
          <a:r>
            <a:rPr lang="fr-FR" b="1" noProof="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05</a:t>
          </a:r>
          <a:endParaRPr lang="fr-FR" b="1" noProof="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5FC53805-9431-4BC8-ADB9-DABF59DE31C7}" type="parTrans" cxnId="{CF54291C-AAFD-4FA4-9A16-20CE892BA907}">
      <dgm:prSet/>
      <dgm:spPr/>
      <dgm:t>
        <a:bodyPr rtlCol="0"/>
        <a:lstStyle/>
        <a:p>
          <a:pPr rtl="0"/>
          <a:endParaRPr lang="fr-FR" noProof="0" dirty="0"/>
        </a:p>
      </dgm:t>
    </dgm:pt>
    <dgm:pt modelId="{61F1BCD3-232D-4C03-B56C-182BCB6108CD}" type="sibTrans" cxnId="{CF54291C-AAFD-4FA4-9A16-20CE892BA907}">
      <dgm:prSet/>
      <dgm:spPr/>
      <dgm:t>
        <a:bodyPr rtlCol="0"/>
        <a:lstStyle/>
        <a:p>
          <a:pPr rtl="0"/>
          <a:endParaRPr lang="fr-FR" noProof="0" dirty="0"/>
        </a:p>
      </dgm:t>
    </dgm:pt>
    <dgm:pt modelId="{04A40292-9119-41B2-B968-7B651F20675D}">
      <dgm:prSet custT="1"/>
      <dgm:spPr/>
      <dgm:t>
        <a:bodyPr lIns="108000" tIns="432000" rIns="288000" rtlCol="0" anchor="t" anchorCtr="0"/>
        <a:lstStyle/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00"/>
            </a:spcAft>
            <a:buNone/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18 SEPTEMBRE</a:t>
          </a:r>
          <a:endParaRPr lang="fr-FR" sz="1600" kern="1200" noProof="0" dirty="0" smtClean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2</a:t>
          </a:r>
          <a:r>
            <a:rPr lang="fr-FR" sz="1600" kern="1200" baseline="300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nd</a:t>
          </a: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séance du jury citoyen : Dépouillement définitif du vote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70078FF1-F2A9-4A6B-88D1-8CF3595EFE73}" type="parTrans" cxnId="{1D6C5464-DE30-4BEC-9E27-B2C179C39CC4}">
      <dgm:prSet/>
      <dgm:spPr/>
      <dgm:t>
        <a:bodyPr rtlCol="0"/>
        <a:lstStyle/>
        <a:p>
          <a:pPr rtl="0"/>
          <a:endParaRPr lang="fr-FR" noProof="0" dirty="0"/>
        </a:p>
      </dgm:t>
    </dgm:pt>
    <dgm:pt modelId="{B4C4972A-0898-484E-AF78-D5D7E0F991F2}" type="sibTrans" cxnId="{1D6C5464-DE30-4BEC-9E27-B2C179C39CC4}">
      <dgm:prSet/>
      <dgm:spPr/>
      <dgm:t>
        <a:bodyPr rtlCol="0"/>
        <a:lstStyle/>
        <a:p>
          <a:pPr rtl="0"/>
          <a:endParaRPr lang="fr-FR" noProof="0" dirty="0"/>
        </a:p>
      </dgm:t>
    </dgm:pt>
    <dgm:pt modelId="{C8E903CE-0CFD-4D68-A857-80E14557005E}">
      <dgm:prSet custT="1"/>
      <dgm:spPr/>
      <dgm:t>
        <a:bodyPr lIns="108000" tIns="432000" rIns="288000" rtlCol="0" anchor="t" anchorCtr="0"/>
        <a:lstStyle/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72"/>
            </a:spcAft>
            <a:buNone/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9 OCTOBRE </a:t>
          </a:r>
          <a:endParaRPr lang="fr-FR" sz="1600" kern="1200" noProof="0" dirty="0" smtClean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Inauguration publique du nom de la médiathèque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D5890537-0D77-4DA1-A100-62C393623468}" type="parTrans" cxnId="{17BD67AD-4331-49EC-BC4A-29404E891597}">
      <dgm:prSet/>
      <dgm:spPr/>
      <dgm:t>
        <a:bodyPr rtlCol="0"/>
        <a:lstStyle/>
        <a:p>
          <a:pPr rtl="0"/>
          <a:endParaRPr lang="fr-FR" noProof="0" dirty="0"/>
        </a:p>
      </dgm:t>
    </dgm:pt>
    <dgm:pt modelId="{862799CE-00F4-4DD6-894E-A487503F8DE6}" type="sibTrans" cxnId="{17BD67AD-4331-49EC-BC4A-29404E891597}">
      <dgm:prSet/>
      <dgm:spPr/>
      <dgm:t>
        <a:bodyPr rtlCol="0"/>
        <a:lstStyle/>
        <a:p>
          <a:pPr rtl="0"/>
          <a:endParaRPr lang="fr-FR" noProof="0" dirty="0"/>
        </a:p>
      </dgm:t>
    </dgm:pt>
    <dgm:pt modelId="{5D70EFF5-8B31-4A1F-AE44-51E4CF0013EB}">
      <dgm:prSet phldrT="[Text]" custT="1"/>
      <dgm:spPr/>
      <dgm:t>
        <a:bodyPr lIns="108000" tIns="432000" rIns="288000" rtlCol="0" anchor="t" anchorCtr="0"/>
        <a:lstStyle/>
        <a:p>
          <a:pPr rtl="0">
            <a:lnSpc>
              <a:spcPts val="1500"/>
            </a:lnSpc>
          </a:pPr>
          <a:r>
            <a:rPr lang="fr-FR" sz="1600" b="1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12 JUIN</a:t>
          </a:r>
        </a:p>
        <a:p>
          <a:pPr rtl="0">
            <a:lnSpc>
              <a:spcPts val="1500"/>
            </a:lnSpc>
          </a:pPr>
          <a:r>
            <a:rPr lang="fr-FR" sz="16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1</a:t>
          </a:r>
          <a:r>
            <a:rPr lang="fr-FR" sz="1600" baseline="300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er</a:t>
          </a:r>
          <a:r>
            <a:rPr lang="fr-FR" sz="16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 séance du jury citoyen : émergence des 6 noms finalistes pour le vote</a:t>
          </a:r>
          <a:endParaRPr lang="fr-FR" sz="1600" noProof="0" dirty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A59CDE-18AD-4553-B6C5-FF001A8E8510}" type="sibTrans" cxnId="{E97FF64F-8020-497E-AE7D-2395DDA4560D}">
      <dgm:prSet/>
      <dgm:spPr/>
      <dgm:t>
        <a:bodyPr rtlCol="0"/>
        <a:lstStyle/>
        <a:p>
          <a:pPr rtl="0"/>
          <a:endParaRPr lang="fr-FR" noProof="0" dirty="0"/>
        </a:p>
      </dgm:t>
    </dgm:pt>
    <dgm:pt modelId="{96C720A0-FEEF-48D1-8DF6-ABA03C304822}" type="parTrans" cxnId="{E97FF64F-8020-497E-AE7D-2395DDA4560D}">
      <dgm:prSet/>
      <dgm:spPr/>
      <dgm:t>
        <a:bodyPr rtlCol="0"/>
        <a:lstStyle/>
        <a:p>
          <a:pPr rtl="0"/>
          <a:endParaRPr lang="fr-FR" noProof="0" dirty="0"/>
        </a:p>
      </dgm:t>
    </dgm:pt>
    <dgm:pt modelId="{14367823-2A60-4F11-A5A7-2F95F4CDFCCD}">
      <dgm:prSet custT="1"/>
      <dgm:spPr/>
      <dgm:t>
        <a:bodyPr lIns="108000" tIns="432000" rIns="288000" rtlCol="0" anchor="t" anchorCtr="0"/>
        <a:lstStyle/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72"/>
            </a:spcAft>
            <a:buNone/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DECEMBRE </a:t>
          </a:r>
        </a:p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72"/>
            </a:spcAft>
            <a:buNone/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Évaluation de l’action par le Jury Citoyen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62B3360E-2F54-4CE9-A679-1F40A439C972}" type="parTrans" cxnId="{CB220E15-6EF2-4836-A8AB-53C56BA08668}">
      <dgm:prSet/>
      <dgm:spPr/>
      <dgm:t>
        <a:bodyPr/>
        <a:lstStyle/>
        <a:p>
          <a:endParaRPr lang="fr-FR"/>
        </a:p>
      </dgm:t>
    </dgm:pt>
    <dgm:pt modelId="{1BF39E42-40B7-402E-84C9-D1BA3DB45E1B}" type="sibTrans" cxnId="{CB220E15-6EF2-4836-A8AB-53C56BA08668}">
      <dgm:prSet/>
      <dgm:spPr/>
      <dgm:t>
        <a:bodyPr/>
        <a:lstStyle/>
        <a:p>
          <a:endParaRPr lang="fr-FR"/>
        </a:p>
      </dgm:t>
    </dgm:pt>
    <dgm:pt modelId="{2EFF1AA4-AD7B-4F08-8CC1-252E9FD8BFF8}">
      <dgm:prSet custT="1"/>
      <dgm:spPr>
        <a:solidFill>
          <a:srgbClr val="C00000"/>
        </a:solidFill>
        <a:ln>
          <a:solidFill>
            <a:srgbClr val="C00000"/>
          </a:solidFill>
        </a:ln>
      </dgm:spPr>
      <dgm:t>
        <a:bodyPr rtlCol="0"/>
        <a:lstStyle/>
        <a:p>
          <a:pPr marL="0" lvl="0" indent="0" algn="ctr" defTabSz="533400" rtl="0">
            <a:lnSpc>
              <a:spcPts val="1500"/>
            </a:lnSpc>
            <a:spcBef>
              <a:spcPct val="0"/>
            </a:spcBef>
            <a:spcAft>
              <a:spcPts val="672"/>
            </a:spcAft>
            <a:buNone/>
          </a:pPr>
          <a:r>
            <a:rPr lang="fr-FR" sz="1600" b="1" kern="1200" noProof="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06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FE51F46-F5AE-4552-AA9C-604D0040CD82}" type="parTrans" cxnId="{9BF7681F-B3CF-4AFA-8831-A4A020755090}">
      <dgm:prSet/>
      <dgm:spPr/>
      <dgm:t>
        <a:bodyPr/>
        <a:lstStyle/>
        <a:p>
          <a:endParaRPr lang="fr-FR"/>
        </a:p>
      </dgm:t>
    </dgm:pt>
    <dgm:pt modelId="{12C1A87E-297C-4375-AB60-B5585CFF9B41}" type="sibTrans" cxnId="{9BF7681F-B3CF-4AFA-8831-A4A020755090}">
      <dgm:prSet/>
      <dgm:spPr/>
      <dgm:t>
        <a:bodyPr/>
        <a:lstStyle/>
        <a:p>
          <a:endParaRPr lang="fr-FR"/>
        </a:p>
      </dgm:t>
    </dgm:pt>
    <dgm:pt modelId="{594BF422-752C-42F3-A230-3D0E6AE9A886}" type="pres">
      <dgm:prSet presAssocID="{55C0B14E-AEA6-48D3-A387-ED4A3A3BF840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6A1B9E0-4B4A-47A4-A011-67526CEEA770}" type="pres">
      <dgm:prSet presAssocID="{AACEAFD5-63CF-4AFC-B46F-BE086C5D447C}" presName="composite" presStyleCnt="0"/>
      <dgm:spPr/>
      <dgm:t>
        <a:bodyPr/>
        <a:lstStyle/>
        <a:p>
          <a:endParaRPr lang="fr-FR"/>
        </a:p>
      </dgm:t>
    </dgm:pt>
    <dgm:pt modelId="{FA4E6E73-A3C8-4495-927B-8AADA5A74297}" type="pres">
      <dgm:prSet presAssocID="{AACEAFD5-63CF-4AFC-B46F-BE086C5D447C}" presName="L" presStyleLbl="solidFgAcc1" presStyleIdx="0" presStyleCnt="6">
        <dgm:presLayoutVars>
          <dgm:chMax val="0"/>
          <dgm:chPref val="0"/>
        </dgm:presLayoutVars>
      </dgm:prSet>
      <dgm:spPr>
        <a:ln>
          <a:solidFill>
            <a:schemeClr val="accent1"/>
          </a:solidFill>
        </a:ln>
      </dgm:spPr>
      <dgm:t>
        <a:bodyPr/>
        <a:lstStyle/>
        <a:p>
          <a:endParaRPr lang="fr-FR"/>
        </a:p>
      </dgm:t>
    </dgm:pt>
    <dgm:pt modelId="{CA3A6A4E-2D39-41D2-A6B1-B590D0C452D2}" type="pres">
      <dgm:prSet presAssocID="{AACEAFD5-63CF-4AFC-B46F-BE086C5D447C}" presName="parTx" presStyleLbl="align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10D7AA7-A541-4507-BE7F-36CCF210089F}" type="pres">
      <dgm:prSet presAssocID="{AACEAFD5-63CF-4AFC-B46F-BE086C5D447C}" presName="desTx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F7CDD44-32F1-4759-861F-8DABEBBA8D89}" type="pres">
      <dgm:prSet presAssocID="{AACEAFD5-63CF-4AFC-B46F-BE086C5D447C}" presName="EmptyPlaceHolder" presStyleCnt="0"/>
      <dgm:spPr/>
      <dgm:t>
        <a:bodyPr/>
        <a:lstStyle/>
        <a:p>
          <a:endParaRPr lang="fr-FR"/>
        </a:p>
      </dgm:t>
    </dgm:pt>
    <dgm:pt modelId="{C9A9B9EA-6A1D-4A13-9C7F-C112F25D2888}" type="pres">
      <dgm:prSet presAssocID="{7A8D4B4D-06E9-4958-810D-A6226B6AC588}" presName="space" presStyleCnt="0"/>
      <dgm:spPr/>
      <dgm:t>
        <a:bodyPr/>
        <a:lstStyle/>
        <a:p>
          <a:endParaRPr lang="fr-FR"/>
        </a:p>
      </dgm:t>
    </dgm:pt>
    <dgm:pt modelId="{EC37843F-14A6-4E20-B7AE-2B086A8F5F45}" type="pres">
      <dgm:prSet presAssocID="{D07AD3FD-84FF-467E-9693-752776549C61}" presName="composite" presStyleCnt="0"/>
      <dgm:spPr/>
      <dgm:t>
        <a:bodyPr/>
        <a:lstStyle/>
        <a:p>
          <a:endParaRPr lang="fr-FR"/>
        </a:p>
      </dgm:t>
    </dgm:pt>
    <dgm:pt modelId="{E41E7729-FD3F-426D-804C-45BD60BD762D}" type="pres">
      <dgm:prSet presAssocID="{D07AD3FD-84FF-467E-9693-752776549C61}" presName="L" presStyleLbl="solidFgAcc1" presStyleIdx="1" presStyleCnt="6">
        <dgm:presLayoutVars>
          <dgm:chMax val="0"/>
          <dgm:chPref val="0"/>
        </dgm:presLayoutVars>
      </dgm:prSet>
      <dgm:spPr>
        <a:ln>
          <a:solidFill>
            <a:srgbClr val="FFC000"/>
          </a:solidFill>
        </a:ln>
      </dgm:spPr>
      <dgm:t>
        <a:bodyPr/>
        <a:lstStyle/>
        <a:p>
          <a:endParaRPr lang="fr-FR"/>
        </a:p>
      </dgm:t>
    </dgm:pt>
    <dgm:pt modelId="{6C46E586-0364-4C52-98F9-74A7ACD803D1}" type="pres">
      <dgm:prSet presAssocID="{D07AD3FD-84FF-467E-9693-752776549C61}" presName="parTx" presStyleLbl="align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07F9E4-149C-4A89-848F-4ABDD305F0C5}" type="pres">
      <dgm:prSet presAssocID="{D07AD3FD-84FF-467E-9693-752776549C61}" presName="desTx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928FCAD-BE3F-45AC-93A5-FD98F8A50E00}" type="pres">
      <dgm:prSet presAssocID="{D07AD3FD-84FF-467E-9693-752776549C61}" presName="EmptyPlaceHolder" presStyleCnt="0"/>
      <dgm:spPr/>
      <dgm:t>
        <a:bodyPr/>
        <a:lstStyle/>
        <a:p>
          <a:endParaRPr lang="fr-FR"/>
        </a:p>
      </dgm:t>
    </dgm:pt>
    <dgm:pt modelId="{C2DF8D93-19C7-4E07-BCAF-9FAAB62C8CF2}" type="pres">
      <dgm:prSet presAssocID="{A8C9B7A9-BC2A-4753-B7F0-F2E361D95520}" presName="space" presStyleCnt="0"/>
      <dgm:spPr/>
      <dgm:t>
        <a:bodyPr/>
        <a:lstStyle/>
        <a:p>
          <a:endParaRPr lang="fr-FR"/>
        </a:p>
      </dgm:t>
    </dgm:pt>
    <dgm:pt modelId="{86E313B1-36D3-44D7-907E-22A08CB8E9CC}" type="pres">
      <dgm:prSet presAssocID="{D71FC021-6A65-44D1-95B9-0E6C89079866}" presName="composite" presStyleCnt="0"/>
      <dgm:spPr/>
      <dgm:t>
        <a:bodyPr/>
        <a:lstStyle/>
        <a:p>
          <a:endParaRPr lang="fr-FR"/>
        </a:p>
      </dgm:t>
    </dgm:pt>
    <dgm:pt modelId="{473F2067-7126-4D56-A328-5A8CFD3D8D52}" type="pres">
      <dgm:prSet presAssocID="{D71FC021-6A65-44D1-95B9-0E6C89079866}" presName="L" presStyleLbl="solidFgAcc1" presStyleIdx="2" presStyleCnt="6">
        <dgm:presLayoutVars>
          <dgm:chMax val="0"/>
          <dgm:chPref val="0"/>
        </dgm:presLayoutVars>
      </dgm:prSet>
      <dgm:spPr>
        <a:ln>
          <a:solidFill>
            <a:srgbClr val="5B9BD5"/>
          </a:solidFill>
        </a:ln>
      </dgm:spPr>
      <dgm:t>
        <a:bodyPr/>
        <a:lstStyle/>
        <a:p>
          <a:endParaRPr lang="fr-FR"/>
        </a:p>
      </dgm:t>
    </dgm:pt>
    <dgm:pt modelId="{7A0B5EFC-88FB-4ED5-994F-D5F6584C2293}" type="pres">
      <dgm:prSet presAssocID="{D71FC021-6A65-44D1-95B9-0E6C89079866}" presName="parTx" presStyleLbl="align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D7B29F2-0D66-4B4B-BC8A-82DA23575305}" type="pres">
      <dgm:prSet presAssocID="{D71FC021-6A65-44D1-95B9-0E6C89079866}" presName="desTx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ABAA172-7B81-4C6B-BCF2-4572322515C5}" type="pres">
      <dgm:prSet presAssocID="{D71FC021-6A65-44D1-95B9-0E6C89079866}" presName="EmptyPlaceHolder" presStyleCnt="0"/>
      <dgm:spPr/>
      <dgm:t>
        <a:bodyPr/>
        <a:lstStyle/>
        <a:p>
          <a:endParaRPr lang="fr-FR"/>
        </a:p>
      </dgm:t>
    </dgm:pt>
    <dgm:pt modelId="{F5592489-4EC4-4CD3-8C9F-861313656D99}" type="pres">
      <dgm:prSet presAssocID="{9B090D9D-470E-46E2-AABB-0368A52481AA}" presName="space" presStyleCnt="0"/>
      <dgm:spPr/>
      <dgm:t>
        <a:bodyPr/>
        <a:lstStyle/>
        <a:p>
          <a:endParaRPr lang="fr-FR"/>
        </a:p>
      </dgm:t>
    </dgm:pt>
    <dgm:pt modelId="{62262EA1-D674-4DE8-B444-FEC3F6748520}" type="pres">
      <dgm:prSet presAssocID="{32CCB050-072A-41BF-BE1B-388CF53E5629}" presName="composite" presStyleCnt="0"/>
      <dgm:spPr/>
      <dgm:t>
        <a:bodyPr/>
        <a:lstStyle/>
        <a:p>
          <a:endParaRPr lang="fr-FR"/>
        </a:p>
      </dgm:t>
    </dgm:pt>
    <dgm:pt modelId="{7BF6E820-C6E3-4E2C-BB23-ADF9AD641C6B}" type="pres">
      <dgm:prSet presAssocID="{32CCB050-072A-41BF-BE1B-388CF53E5629}" presName="L" presStyleLbl="solidFgAcc1" presStyleIdx="3" presStyleCnt="6">
        <dgm:presLayoutVars>
          <dgm:chMax val="0"/>
          <dgm:chPref val="0"/>
        </dgm:presLayoutVars>
      </dgm:prSet>
      <dgm:spPr>
        <a:ln>
          <a:solidFill>
            <a:schemeClr val="accent4"/>
          </a:solidFill>
        </a:ln>
      </dgm:spPr>
      <dgm:t>
        <a:bodyPr/>
        <a:lstStyle/>
        <a:p>
          <a:endParaRPr lang="fr-FR"/>
        </a:p>
      </dgm:t>
    </dgm:pt>
    <dgm:pt modelId="{B8046455-4EBB-40A8-838B-B584850A8B8E}" type="pres">
      <dgm:prSet presAssocID="{32CCB050-072A-41BF-BE1B-388CF53E5629}" presName="parTx" presStyleLbl="align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84544C-5924-422B-9546-A86AE4927E4C}" type="pres">
      <dgm:prSet presAssocID="{32CCB050-072A-41BF-BE1B-388CF53E5629}" presName="desTx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D05E404-1B63-4FC9-A7B8-277860DEBCD0}" type="pres">
      <dgm:prSet presAssocID="{32CCB050-072A-41BF-BE1B-388CF53E5629}" presName="EmptyPlaceHolder" presStyleCnt="0"/>
      <dgm:spPr/>
      <dgm:t>
        <a:bodyPr/>
        <a:lstStyle/>
        <a:p>
          <a:endParaRPr lang="fr-FR"/>
        </a:p>
      </dgm:t>
    </dgm:pt>
    <dgm:pt modelId="{AB144E95-E2AA-430B-870C-A44D04CCB5A8}" type="pres">
      <dgm:prSet presAssocID="{BF05D8EE-4413-4737-8721-DAF10D6CAB04}" presName="space" presStyleCnt="0"/>
      <dgm:spPr/>
      <dgm:t>
        <a:bodyPr/>
        <a:lstStyle/>
        <a:p>
          <a:endParaRPr lang="fr-FR"/>
        </a:p>
      </dgm:t>
    </dgm:pt>
    <dgm:pt modelId="{D0A9E9B9-B6D2-49AA-91D6-7CE223E637D0}" type="pres">
      <dgm:prSet presAssocID="{9E838AE2-4659-4603-ABC8-58DF4222C0D4}" presName="composite" presStyleCnt="0"/>
      <dgm:spPr/>
      <dgm:t>
        <a:bodyPr/>
        <a:lstStyle/>
        <a:p>
          <a:endParaRPr lang="fr-FR"/>
        </a:p>
      </dgm:t>
    </dgm:pt>
    <dgm:pt modelId="{0EE416CF-D8AE-41BD-BF35-9148040E1274}" type="pres">
      <dgm:prSet presAssocID="{9E838AE2-4659-4603-ABC8-58DF4222C0D4}" presName="L" presStyleLbl="solidFgAcc1" presStyleIdx="4" presStyleCnt="6">
        <dgm:presLayoutVars>
          <dgm:chMax val="0"/>
          <dgm:chPref val="0"/>
        </dgm:presLayoutVars>
      </dgm:prSet>
      <dgm:spPr>
        <a:ln>
          <a:solidFill>
            <a:srgbClr val="C00000"/>
          </a:solidFill>
        </a:ln>
      </dgm:spPr>
      <dgm:t>
        <a:bodyPr/>
        <a:lstStyle/>
        <a:p>
          <a:endParaRPr lang="fr-FR"/>
        </a:p>
      </dgm:t>
    </dgm:pt>
    <dgm:pt modelId="{559A9A18-D6AE-4459-8C7F-A17CAB50744A}" type="pres">
      <dgm:prSet presAssocID="{9E838AE2-4659-4603-ABC8-58DF4222C0D4}" presName="parTx" presStyleLbl="align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F54B493-FCA8-4A1F-A2B1-FCB26CA9C396}" type="pres">
      <dgm:prSet presAssocID="{9E838AE2-4659-4603-ABC8-58DF4222C0D4}" presName="desTx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73F5E39-8993-4D6C-9D92-8E8F41E329B8}" type="pres">
      <dgm:prSet presAssocID="{9E838AE2-4659-4603-ABC8-58DF4222C0D4}" presName="EmptyPlaceHolder" presStyleCnt="0"/>
      <dgm:spPr/>
      <dgm:t>
        <a:bodyPr/>
        <a:lstStyle/>
        <a:p>
          <a:endParaRPr lang="fr-FR"/>
        </a:p>
      </dgm:t>
    </dgm:pt>
    <dgm:pt modelId="{CC60084E-A4DD-49D6-889E-EB47C1D7616C}" type="pres">
      <dgm:prSet presAssocID="{61F1BCD3-232D-4C03-B56C-182BCB6108CD}" presName="space" presStyleCnt="0"/>
      <dgm:spPr/>
    </dgm:pt>
    <dgm:pt modelId="{7DCCDBF8-3D20-44A1-9A13-80D4E95AAB31}" type="pres">
      <dgm:prSet presAssocID="{2EFF1AA4-AD7B-4F08-8CC1-252E9FD8BFF8}" presName="composite" presStyleCnt="0"/>
      <dgm:spPr/>
    </dgm:pt>
    <dgm:pt modelId="{F1D288D2-ED52-4F7F-AA29-B6CFB285EBDB}" type="pres">
      <dgm:prSet presAssocID="{2EFF1AA4-AD7B-4F08-8CC1-252E9FD8BFF8}" presName="L" presStyleLbl="solidFgAcc1" presStyleIdx="5" presStyleCnt="6">
        <dgm:presLayoutVars>
          <dgm:chMax val="0"/>
          <dgm:chPref val="0"/>
        </dgm:presLayoutVars>
      </dgm:prSet>
      <dgm:spPr/>
    </dgm:pt>
    <dgm:pt modelId="{942DB167-4AB8-48D9-AEF0-CA3A4E7E0277}" type="pres">
      <dgm:prSet presAssocID="{2EFF1AA4-AD7B-4F08-8CC1-252E9FD8BFF8}" presName="parTx" presStyleLbl="align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E3B9BF0-BB49-4E4B-BC51-01C2D871ED40}" type="pres">
      <dgm:prSet presAssocID="{2EFF1AA4-AD7B-4F08-8CC1-252E9FD8BFF8}" presName="desTx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8DFCFC-E8D8-4AF0-98F6-8190AE8EA72A}" type="pres">
      <dgm:prSet presAssocID="{2EFF1AA4-AD7B-4F08-8CC1-252E9FD8BFF8}" presName="EmptyPlaceHolder" presStyleCnt="0"/>
      <dgm:spPr/>
    </dgm:pt>
  </dgm:ptLst>
  <dgm:cxnLst>
    <dgm:cxn modelId="{10122CFA-F2C6-4519-A06A-6ABCC8B80C59}" type="presOf" srcId="{32CCB050-072A-41BF-BE1B-388CF53E5629}" destId="{B8046455-4EBB-40A8-838B-B584850A8B8E}" srcOrd="0" destOrd="0" presId="urn:microsoft.com/office/officeart/2016/7/layout/AccentHomeChevronProcess"/>
    <dgm:cxn modelId="{CB220E15-6EF2-4836-A8AB-53C56BA08668}" srcId="{2EFF1AA4-AD7B-4F08-8CC1-252E9FD8BFF8}" destId="{14367823-2A60-4F11-A5A7-2F95F4CDFCCD}" srcOrd="0" destOrd="0" parTransId="{62B3360E-2F54-4CE9-A679-1F40A439C972}" sibTransId="{1BF39E42-40B7-402E-84C9-D1BA3DB45E1B}"/>
    <dgm:cxn modelId="{665C05C7-3CB0-428C-B457-E59A0AF60DA1}" type="presOf" srcId="{D07AD3FD-84FF-467E-9693-752776549C61}" destId="{6C46E586-0364-4C52-98F9-74A7ACD803D1}" srcOrd="0" destOrd="0" presId="urn:microsoft.com/office/officeart/2016/7/layout/AccentHomeChevronProcess"/>
    <dgm:cxn modelId="{6CDEA839-6538-453E-9113-58ECC65280CB}" type="presOf" srcId="{AACEAFD5-63CF-4AFC-B46F-BE086C5D447C}" destId="{CA3A6A4E-2D39-41D2-A6B1-B590D0C452D2}" srcOrd="0" destOrd="0" presId="urn:microsoft.com/office/officeart/2016/7/layout/AccentHomeChevronProcess"/>
    <dgm:cxn modelId="{61E56288-5A92-4019-989A-398C8EA8A844}" type="presOf" srcId="{4A6BB192-9983-4F48-BBC5-6E384EED7EC5}" destId="{FD7B29F2-0D66-4B4B-BC8A-82DA23575305}" srcOrd="0" destOrd="0" presId="urn:microsoft.com/office/officeart/2016/7/layout/AccentHomeChevronProcess"/>
    <dgm:cxn modelId="{AE101ABC-7EA3-4444-A576-8AB15A371C84}" srcId="{55C0B14E-AEA6-48D3-A387-ED4A3A3BF840}" destId="{AACEAFD5-63CF-4AFC-B46F-BE086C5D447C}" srcOrd="0" destOrd="0" parTransId="{7A0BD8EC-BB4A-4912-A54E-6F39B681264E}" sibTransId="{7A8D4B4D-06E9-4958-810D-A6226B6AC588}"/>
    <dgm:cxn modelId="{F23BFC27-EEA1-48DD-A68B-3C9BF1AE455D}" type="presOf" srcId="{349299C9-846E-4827-813A-349CCCE20782}" destId="{810D7AA7-A541-4507-BE7F-36CCF210089F}" srcOrd="0" destOrd="0" presId="urn:microsoft.com/office/officeart/2016/7/layout/AccentHomeChevronProcess"/>
    <dgm:cxn modelId="{E3115EEA-DE9C-4F06-B8B3-BEB263D5F2B1}" srcId="{D71FC021-6A65-44D1-95B9-0E6C89079866}" destId="{4A6BB192-9983-4F48-BBC5-6E384EED7EC5}" srcOrd="0" destOrd="0" parTransId="{230A6E4A-6CED-4DC0-AEFE-6859FE07B658}" sibTransId="{0B568EC2-5D2A-4B00-8047-B7832F245B44}"/>
    <dgm:cxn modelId="{20190A0D-EF75-4224-80CC-FC8EBDEF2138}" type="presOf" srcId="{C8E903CE-0CFD-4D68-A857-80E14557005E}" destId="{7F54B493-FCA8-4A1F-A2B1-FCB26CA9C396}" srcOrd="0" destOrd="0" presId="urn:microsoft.com/office/officeart/2016/7/layout/AccentHomeChevronProcess"/>
    <dgm:cxn modelId="{042E0AE1-6450-410A-B96E-AFBADB139BEA}" srcId="{55C0B14E-AEA6-48D3-A387-ED4A3A3BF840}" destId="{32CCB050-072A-41BF-BE1B-388CF53E5629}" srcOrd="3" destOrd="0" parTransId="{B301371B-A53D-4B79-8B8D-7B304894442B}" sibTransId="{BF05D8EE-4413-4737-8721-DAF10D6CAB04}"/>
    <dgm:cxn modelId="{9BF7681F-B3CF-4AFA-8831-A4A020755090}" srcId="{55C0B14E-AEA6-48D3-A387-ED4A3A3BF840}" destId="{2EFF1AA4-AD7B-4F08-8CC1-252E9FD8BFF8}" srcOrd="5" destOrd="0" parTransId="{4FE51F46-F5AE-4552-AA9C-604D0040CD82}" sibTransId="{12C1A87E-297C-4375-AB60-B5585CFF9B41}"/>
    <dgm:cxn modelId="{DB636DF2-EC68-445F-B7E9-11D2D9235026}" type="presOf" srcId="{9E838AE2-4659-4603-ABC8-58DF4222C0D4}" destId="{559A9A18-D6AE-4459-8C7F-A17CAB50744A}" srcOrd="0" destOrd="0" presId="urn:microsoft.com/office/officeart/2016/7/layout/AccentHomeChevronProcess"/>
    <dgm:cxn modelId="{60399491-EC61-4ACD-870E-1A66600F3D26}" type="presOf" srcId="{D71FC021-6A65-44D1-95B9-0E6C89079866}" destId="{7A0B5EFC-88FB-4ED5-994F-D5F6584C2293}" srcOrd="0" destOrd="0" presId="urn:microsoft.com/office/officeart/2016/7/layout/AccentHomeChevronProcess"/>
    <dgm:cxn modelId="{1D6C5464-DE30-4BEC-9E27-B2C179C39CC4}" srcId="{32CCB050-072A-41BF-BE1B-388CF53E5629}" destId="{04A40292-9119-41B2-B968-7B651F20675D}" srcOrd="0" destOrd="0" parTransId="{70078FF1-F2A9-4A6B-88D1-8CF3595EFE73}" sibTransId="{B4C4972A-0898-484E-AF78-D5D7E0F991F2}"/>
    <dgm:cxn modelId="{11BFDB8B-176B-4973-AFF2-416093505D38}" type="presOf" srcId="{2EFF1AA4-AD7B-4F08-8CC1-252E9FD8BFF8}" destId="{942DB167-4AB8-48D9-AEF0-CA3A4E7E0277}" srcOrd="0" destOrd="0" presId="urn:microsoft.com/office/officeart/2016/7/layout/AccentHomeChevronProcess"/>
    <dgm:cxn modelId="{219EA357-E48B-4A91-91A7-8282DFF10601}" type="presOf" srcId="{55C0B14E-AEA6-48D3-A387-ED4A3A3BF840}" destId="{594BF422-752C-42F3-A230-3D0E6AE9A886}" srcOrd="0" destOrd="0" presId="urn:microsoft.com/office/officeart/2016/7/layout/AccentHomeChevronProcess"/>
    <dgm:cxn modelId="{3C1B11DE-3742-45E3-B04F-E1FE0E8CB84B}" type="presOf" srcId="{14367823-2A60-4F11-A5A7-2F95F4CDFCCD}" destId="{DE3B9BF0-BB49-4E4B-BC51-01C2D871ED40}" srcOrd="0" destOrd="0" presId="urn:microsoft.com/office/officeart/2016/7/layout/AccentHomeChevronProcess"/>
    <dgm:cxn modelId="{17BD67AD-4331-49EC-BC4A-29404E891597}" srcId="{9E838AE2-4659-4603-ABC8-58DF4222C0D4}" destId="{C8E903CE-0CFD-4D68-A857-80E14557005E}" srcOrd="0" destOrd="0" parTransId="{D5890537-0D77-4DA1-A100-62C393623468}" sibTransId="{862799CE-00F4-4DD6-894E-A487503F8DE6}"/>
    <dgm:cxn modelId="{55492768-9A5E-4F74-AC7C-959C5C24EFD3}" srcId="{55C0B14E-AEA6-48D3-A387-ED4A3A3BF840}" destId="{D07AD3FD-84FF-467E-9693-752776549C61}" srcOrd="1" destOrd="0" parTransId="{7B691773-F524-4FAD-A272-BDF0B0C4370A}" sibTransId="{A8C9B7A9-BC2A-4753-B7F0-F2E361D95520}"/>
    <dgm:cxn modelId="{2F6485B4-0735-4D01-8060-5A89B7562619}" type="presOf" srcId="{5D70EFF5-8B31-4A1F-AE44-51E4CF0013EB}" destId="{5E07F9E4-149C-4A89-848F-4ABDD305F0C5}" srcOrd="0" destOrd="0" presId="urn:microsoft.com/office/officeart/2016/7/layout/AccentHomeChevronProcess"/>
    <dgm:cxn modelId="{E97FF64F-8020-497E-AE7D-2395DDA4560D}" srcId="{D07AD3FD-84FF-467E-9693-752776549C61}" destId="{5D70EFF5-8B31-4A1F-AE44-51E4CF0013EB}" srcOrd="0" destOrd="0" parTransId="{96C720A0-FEEF-48D1-8DF6-ABA03C304822}" sibTransId="{B6A59CDE-18AD-4553-B6C5-FF001A8E8510}"/>
    <dgm:cxn modelId="{993A834D-F9E7-487D-A46B-FD9A309F5C59}" type="presOf" srcId="{04A40292-9119-41B2-B968-7B651F20675D}" destId="{1D84544C-5924-422B-9546-A86AE4927E4C}" srcOrd="0" destOrd="0" presId="urn:microsoft.com/office/officeart/2016/7/layout/AccentHomeChevronProcess"/>
    <dgm:cxn modelId="{CF54291C-AAFD-4FA4-9A16-20CE892BA907}" srcId="{55C0B14E-AEA6-48D3-A387-ED4A3A3BF840}" destId="{9E838AE2-4659-4603-ABC8-58DF4222C0D4}" srcOrd="4" destOrd="0" parTransId="{5FC53805-9431-4BC8-ADB9-DABF59DE31C7}" sibTransId="{61F1BCD3-232D-4C03-B56C-182BCB6108CD}"/>
    <dgm:cxn modelId="{0EFA3039-6828-403C-9445-4359BA6645E6}" srcId="{AACEAFD5-63CF-4AFC-B46F-BE086C5D447C}" destId="{349299C9-846E-4827-813A-349CCCE20782}" srcOrd="0" destOrd="0" parTransId="{AEA27547-B9ED-4994-BD27-04EC297EF367}" sibTransId="{9D819F52-ACA0-4B08-8256-DF6BD8FA3A0B}"/>
    <dgm:cxn modelId="{53239C96-427C-420B-95DC-546F3B30ED65}" srcId="{55C0B14E-AEA6-48D3-A387-ED4A3A3BF840}" destId="{D71FC021-6A65-44D1-95B9-0E6C89079866}" srcOrd="2" destOrd="0" parTransId="{862AAE39-3AAD-40E3-BA20-90187BD73242}" sibTransId="{9B090D9D-470E-46E2-AABB-0368A52481AA}"/>
    <dgm:cxn modelId="{C93892E1-28C0-4B75-A464-293C00708672}" type="presParOf" srcId="{594BF422-752C-42F3-A230-3D0E6AE9A886}" destId="{F6A1B9E0-4B4A-47A4-A011-67526CEEA770}" srcOrd="0" destOrd="0" presId="urn:microsoft.com/office/officeart/2016/7/layout/AccentHomeChevronProcess"/>
    <dgm:cxn modelId="{D5413575-9692-46A2-A045-9ED8482318DF}" type="presParOf" srcId="{F6A1B9E0-4B4A-47A4-A011-67526CEEA770}" destId="{FA4E6E73-A3C8-4495-927B-8AADA5A74297}" srcOrd="0" destOrd="0" presId="urn:microsoft.com/office/officeart/2016/7/layout/AccentHomeChevronProcess"/>
    <dgm:cxn modelId="{3303BDD6-668D-45F1-9491-4125E782D67C}" type="presParOf" srcId="{F6A1B9E0-4B4A-47A4-A011-67526CEEA770}" destId="{CA3A6A4E-2D39-41D2-A6B1-B590D0C452D2}" srcOrd="1" destOrd="0" presId="urn:microsoft.com/office/officeart/2016/7/layout/AccentHomeChevronProcess"/>
    <dgm:cxn modelId="{3BAD5A1C-162E-4722-B818-968C4083BECD}" type="presParOf" srcId="{F6A1B9E0-4B4A-47A4-A011-67526CEEA770}" destId="{810D7AA7-A541-4507-BE7F-36CCF210089F}" srcOrd="2" destOrd="0" presId="urn:microsoft.com/office/officeart/2016/7/layout/AccentHomeChevronProcess"/>
    <dgm:cxn modelId="{A3B267C1-BAFC-42F0-A63A-6491CFDC1ED2}" type="presParOf" srcId="{F6A1B9E0-4B4A-47A4-A011-67526CEEA770}" destId="{4F7CDD44-32F1-4759-861F-8DABEBBA8D89}" srcOrd="3" destOrd="0" presId="urn:microsoft.com/office/officeart/2016/7/layout/AccentHomeChevronProcess"/>
    <dgm:cxn modelId="{80CC9289-BA8F-4ED7-A4ED-9FA5EF71D964}" type="presParOf" srcId="{594BF422-752C-42F3-A230-3D0E6AE9A886}" destId="{C9A9B9EA-6A1D-4A13-9C7F-C112F25D2888}" srcOrd="1" destOrd="0" presId="urn:microsoft.com/office/officeart/2016/7/layout/AccentHomeChevronProcess"/>
    <dgm:cxn modelId="{5B7985CA-BC92-461D-A77E-E2320D4992D0}" type="presParOf" srcId="{594BF422-752C-42F3-A230-3D0E6AE9A886}" destId="{EC37843F-14A6-4E20-B7AE-2B086A8F5F45}" srcOrd="2" destOrd="0" presId="urn:microsoft.com/office/officeart/2016/7/layout/AccentHomeChevronProcess"/>
    <dgm:cxn modelId="{1996E4D7-D809-45CA-9DF0-561A93BDAFB1}" type="presParOf" srcId="{EC37843F-14A6-4E20-B7AE-2B086A8F5F45}" destId="{E41E7729-FD3F-426D-804C-45BD60BD762D}" srcOrd="0" destOrd="0" presId="urn:microsoft.com/office/officeart/2016/7/layout/AccentHomeChevronProcess"/>
    <dgm:cxn modelId="{16E53752-1AB8-4CD2-BFD6-85C0CDA26E1B}" type="presParOf" srcId="{EC37843F-14A6-4E20-B7AE-2B086A8F5F45}" destId="{6C46E586-0364-4C52-98F9-74A7ACD803D1}" srcOrd="1" destOrd="0" presId="urn:microsoft.com/office/officeart/2016/7/layout/AccentHomeChevronProcess"/>
    <dgm:cxn modelId="{FAC2F23D-E510-4342-91C3-FCAB11B207C0}" type="presParOf" srcId="{EC37843F-14A6-4E20-B7AE-2B086A8F5F45}" destId="{5E07F9E4-149C-4A89-848F-4ABDD305F0C5}" srcOrd="2" destOrd="0" presId="urn:microsoft.com/office/officeart/2016/7/layout/AccentHomeChevronProcess"/>
    <dgm:cxn modelId="{3843A525-0A63-4743-B0E8-0F795D54B4E4}" type="presParOf" srcId="{EC37843F-14A6-4E20-B7AE-2B086A8F5F45}" destId="{2928FCAD-BE3F-45AC-93A5-FD98F8A50E00}" srcOrd="3" destOrd="0" presId="urn:microsoft.com/office/officeart/2016/7/layout/AccentHomeChevronProcess"/>
    <dgm:cxn modelId="{D179D84E-BE2C-46EF-8594-412D3A7F9213}" type="presParOf" srcId="{594BF422-752C-42F3-A230-3D0E6AE9A886}" destId="{C2DF8D93-19C7-4E07-BCAF-9FAAB62C8CF2}" srcOrd="3" destOrd="0" presId="urn:microsoft.com/office/officeart/2016/7/layout/AccentHomeChevronProcess"/>
    <dgm:cxn modelId="{D8554B98-FAA7-4800-BB76-916BA7A2B10E}" type="presParOf" srcId="{594BF422-752C-42F3-A230-3D0E6AE9A886}" destId="{86E313B1-36D3-44D7-907E-22A08CB8E9CC}" srcOrd="4" destOrd="0" presId="urn:microsoft.com/office/officeart/2016/7/layout/AccentHomeChevronProcess"/>
    <dgm:cxn modelId="{19D10FBF-8E65-4EB5-9B54-54A271982B0D}" type="presParOf" srcId="{86E313B1-36D3-44D7-907E-22A08CB8E9CC}" destId="{473F2067-7126-4D56-A328-5A8CFD3D8D52}" srcOrd="0" destOrd="0" presId="urn:microsoft.com/office/officeart/2016/7/layout/AccentHomeChevronProcess"/>
    <dgm:cxn modelId="{11A73768-8587-4E2B-BDDA-6254211FDF2D}" type="presParOf" srcId="{86E313B1-36D3-44D7-907E-22A08CB8E9CC}" destId="{7A0B5EFC-88FB-4ED5-994F-D5F6584C2293}" srcOrd="1" destOrd="0" presId="urn:microsoft.com/office/officeart/2016/7/layout/AccentHomeChevronProcess"/>
    <dgm:cxn modelId="{522D3FED-6E8C-40DF-8BA8-A80510ACC48F}" type="presParOf" srcId="{86E313B1-36D3-44D7-907E-22A08CB8E9CC}" destId="{FD7B29F2-0D66-4B4B-BC8A-82DA23575305}" srcOrd="2" destOrd="0" presId="urn:microsoft.com/office/officeart/2016/7/layout/AccentHomeChevronProcess"/>
    <dgm:cxn modelId="{8075A955-4651-4DD2-B114-EB147BF378DF}" type="presParOf" srcId="{86E313B1-36D3-44D7-907E-22A08CB8E9CC}" destId="{BABAA172-7B81-4C6B-BCF2-4572322515C5}" srcOrd="3" destOrd="0" presId="urn:microsoft.com/office/officeart/2016/7/layout/AccentHomeChevronProcess"/>
    <dgm:cxn modelId="{76487C60-81CC-4808-A6F6-74C757E56AA2}" type="presParOf" srcId="{594BF422-752C-42F3-A230-3D0E6AE9A886}" destId="{F5592489-4EC4-4CD3-8C9F-861313656D99}" srcOrd="5" destOrd="0" presId="urn:microsoft.com/office/officeart/2016/7/layout/AccentHomeChevronProcess"/>
    <dgm:cxn modelId="{DF11AE77-7C6F-4023-B9CA-C466C92E9683}" type="presParOf" srcId="{594BF422-752C-42F3-A230-3D0E6AE9A886}" destId="{62262EA1-D674-4DE8-B444-FEC3F6748520}" srcOrd="6" destOrd="0" presId="urn:microsoft.com/office/officeart/2016/7/layout/AccentHomeChevronProcess"/>
    <dgm:cxn modelId="{18CDA0B2-B372-4A35-AE00-5304AC3837D3}" type="presParOf" srcId="{62262EA1-D674-4DE8-B444-FEC3F6748520}" destId="{7BF6E820-C6E3-4E2C-BB23-ADF9AD641C6B}" srcOrd="0" destOrd="0" presId="urn:microsoft.com/office/officeart/2016/7/layout/AccentHomeChevronProcess"/>
    <dgm:cxn modelId="{0DF47D5B-8611-4D8E-928B-AA2D5766C18B}" type="presParOf" srcId="{62262EA1-D674-4DE8-B444-FEC3F6748520}" destId="{B8046455-4EBB-40A8-838B-B584850A8B8E}" srcOrd="1" destOrd="0" presId="urn:microsoft.com/office/officeart/2016/7/layout/AccentHomeChevronProcess"/>
    <dgm:cxn modelId="{7C4A88D9-8926-4433-834A-47C1FDDF722F}" type="presParOf" srcId="{62262EA1-D674-4DE8-B444-FEC3F6748520}" destId="{1D84544C-5924-422B-9546-A86AE4927E4C}" srcOrd="2" destOrd="0" presId="urn:microsoft.com/office/officeart/2016/7/layout/AccentHomeChevronProcess"/>
    <dgm:cxn modelId="{43D30544-AB0A-43E8-A43D-B1F41277B0F8}" type="presParOf" srcId="{62262EA1-D674-4DE8-B444-FEC3F6748520}" destId="{ED05E404-1B63-4FC9-A7B8-277860DEBCD0}" srcOrd="3" destOrd="0" presId="urn:microsoft.com/office/officeart/2016/7/layout/AccentHomeChevronProcess"/>
    <dgm:cxn modelId="{6BC4A82E-C8CE-405D-BE38-CA09533ECB3A}" type="presParOf" srcId="{594BF422-752C-42F3-A230-3D0E6AE9A886}" destId="{AB144E95-E2AA-430B-870C-A44D04CCB5A8}" srcOrd="7" destOrd="0" presId="urn:microsoft.com/office/officeart/2016/7/layout/AccentHomeChevronProcess"/>
    <dgm:cxn modelId="{B07B5F95-29F3-4EBA-881F-2F9C82CD9290}" type="presParOf" srcId="{594BF422-752C-42F3-A230-3D0E6AE9A886}" destId="{D0A9E9B9-B6D2-49AA-91D6-7CE223E637D0}" srcOrd="8" destOrd="0" presId="urn:microsoft.com/office/officeart/2016/7/layout/AccentHomeChevronProcess"/>
    <dgm:cxn modelId="{6DCE379C-942E-4A9E-8128-B2C269A9781F}" type="presParOf" srcId="{D0A9E9B9-B6D2-49AA-91D6-7CE223E637D0}" destId="{0EE416CF-D8AE-41BD-BF35-9148040E1274}" srcOrd="0" destOrd="0" presId="urn:microsoft.com/office/officeart/2016/7/layout/AccentHomeChevronProcess"/>
    <dgm:cxn modelId="{FE2C896A-6834-4EDF-8664-05B479C8F0ED}" type="presParOf" srcId="{D0A9E9B9-B6D2-49AA-91D6-7CE223E637D0}" destId="{559A9A18-D6AE-4459-8C7F-A17CAB50744A}" srcOrd="1" destOrd="0" presId="urn:microsoft.com/office/officeart/2016/7/layout/AccentHomeChevronProcess"/>
    <dgm:cxn modelId="{10CD1AE1-F5D1-4C7E-9DFC-2BC8AB439A36}" type="presParOf" srcId="{D0A9E9B9-B6D2-49AA-91D6-7CE223E637D0}" destId="{7F54B493-FCA8-4A1F-A2B1-FCB26CA9C396}" srcOrd="2" destOrd="0" presId="urn:microsoft.com/office/officeart/2016/7/layout/AccentHomeChevronProcess"/>
    <dgm:cxn modelId="{3BA0BF32-4C4F-4617-8C77-FB7B13572D62}" type="presParOf" srcId="{D0A9E9B9-B6D2-49AA-91D6-7CE223E637D0}" destId="{D73F5E39-8993-4D6C-9D92-8E8F41E329B8}" srcOrd="3" destOrd="0" presId="urn:microsoft.com/office/officeart/2016/7/layout/AccentHomeChevronProcess"/>
    <dgm:cxn modelId="{B6FD6699-85F5-4972-A36B-BE469FDA1D09}" type="presParOf" srcId="{594BF422-752C-42F3-A230-3D0E6AE9A886}" destId="{CC60084E-A4DD-49D6-889E-EB47C1D7616C}" srcOrd="9" destOrd="0" presId="urn:microsoft.com/office/officeart/2016/7/layout/AccentHomeChevronProcess"/>
    <dgm:cxn modelId="{523FA00C-558A-44AD-B73E-B5294C888E2B}" type="presParOf" srcId="{594BF422-752C-42F3-A230-3D0E6AE9A886}" destId="{7DCCDBF8-3D20-44A1-9A13-80D4E95AAB31}" srcOrd="10" destOrd="0" presId="urn:microsoft.com/office/officeart/2016/7/layout/AccentHomeChevronProcess"/>
    <dgm:cxn modelId="{D5F06FAF-432D-4AA5-AA71-3BBEF13AD568}" type="presParOf" srcId="{7DCCDBF8-3D20-44A1-9A13-80D4E95AAB31}" destId="{F1D288D2-ED52-4F7F-AA29-B6CFB285EBDB}" srcOrd="0" destOrd="0" presId="urn:microsoft.com/office/officeart/2016/7/layout/AccentHomeChevronProcess"/>
    <dgm:cxn modelId="{81E72EC9-29D1-44C7-80A9-DC93AA5546F5}" type="presParOf" srcId="{7DCCDBF8-3D20-44A1-9A13-80D4E95AAB31}" destId="{942DB167-4AB8-48D9-AEF0-CA3A4E7E0277}" srcOrd="1" destOrd="0" presId="urn:microsoft.com/office/officeart/2016/7/layout/AccentHomeChevronProcess"/>
    <dgm:cxn modelId="{E1F747B5-EDC8-4637-A01A-604E20DB107B}" type="presParOf" srcId="{7DCCDBF8-3D20-44A1-9A13-80D4E95AAB31}" destId="{DE3B9BF0-BB49-4E4B-BC51-01C2D871ED40}" srcOrd="2" destOrd="0" presId="urn:microsoft.com/office/officeart/2016/7/layout/AccentHomeChevronProcess"/>
    <dgm:cxn modelId="{E08DF2D4-2687-498D-A811-13685579E289}" type="presParOf" srcId="{7DCCDBF8-3D20-44A1-9A13-80D4E95AAB31}" destId="{C18DFCFC-E8D8-4AF0-98F6-8190AE8EA72A}" srcOrd="3" destOrd="0" presId="urn:microsoft.com/office/officeart/2016/7/layout/AccentHomeChevro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4E6E73-A3C8-4495-927B-8AADA5A74297}">
      <dsp:nvSpPr>
        <dsp:cNvPr id="0" name=""/>
        <dsp:cNvSpPr/>
      </dsp:nvSpPr>
      <dsp:spPr>
        <a:xfrm rot="5400000">
          <a:off x="-902082" y="980652"/>
          <a:ext cx="2092383" cy="23896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3A6A4E-2D39-41D2-A6B1-B590D0C452D2}">
      <dsp:nvSpPr>
        <dsp:cNvPr id="0" name=""/>
        <dsp:cNvSpPr/>
      </dsp:nvSpPr>
      <dsp:spPr>
        <a:xfrm>
          <a:off x="24625" y="2146327"/>
          <a:ext cx="2987092" cy="697461"/>
        </a:xfrm>
        <a:prstGeom prst="homePlate">
          <a:avLst>
            <a:gd name="adj" fmla="val 25000"/>
          </a:avLst>
        </a:pr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228600" rIns="114300" bIns="228600" numCol="1" spcCol="1270" rtlCol="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 </a:t>
          </a:r>
          <a:r>
            <a:rPr lang="fr-FR" sz="2000" b="1" kern="1200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LA RENCONTRE ET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L’ÉCHANGE</a:t>
          </a:r>
          <a:endParaRPr lang="fr-FR" sz="2000" b="1" kern="1200" noProof="0" dirty="0">
            <a:solidFill>
              <a:schemeClr val="tx1"/>
            </a:solidFill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24625" y="2146327"/>
        <a:ext cx="2899909" cy="697461"/>
      </dsp:txXfrm>
    </dsp:sp>
    <dsp:sp modelId="{810D7AA7-A541-4507-BE7F-36CCF210089F}">
      <dsp:nvSpPr>
        <dsp:cNvPr id="0" name=""/>
        <dsp:cNvSpPr/>
      </dsp:nvSpPr>
      <dsp:spPr>
        <a:xfrm>
          <a:off x="263592" y="197324"/>
          <a:ext cx="2425518" cy="1391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1E7729-FD3F-426D-804C-45BD60BD762D}">
      <dsp:nvSpPr>
        <dsp:cNvPr id="0" name=""/>
        <dsp:cNvSpPr/>
      </dsp:nvSpPr>
      <dsp:spPr>
        <a:xfrm rot="5400000">
          <a:off x="2191350" y="1859216"/>
          <a:ext cx="2092383" cy="23896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6E586-0364-4C52-98F9-74A7ACD803D1}">
      <dsp:nvSpPr>
        <dsp:cNvPr id="0" name=""/>
        <dsp:cNvSpPr/>
      </dsp:nvSpPr>
      <dsp:spPr>
        <a:xfrm>
          <a:off x="3118058" y="3024891"/>
          <a:ext cx="2987092" cy="697461"/>
        </a:xfrm>
        <a:prstGeom prst="chevron">
          <a:avLst>
            <a:gd name="adj" fmla="val 25000"/>
          </a:avLst>
        </a:prstGeom>
        <a:solidFill>
          <a:srgbClr val="FFC000"/>
        </a:solidFill>
        <a:ln w="127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254000" rIns="127000" bIns="254000" numCol="1" spcCol="1270" rtlCol="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LA PAUSE</a:t>
          </a:r>
          <a:endParaRPr lang="fr-FR" sz="2000" b="1" kern="1200" noProof="0" dirty="0">
            <a:solidFill>
              <a:schemeClr val="tx1"/>
            </a:solidFill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3292423" y="3024891"/>
        <a:ext cx="2638362" cy="697461"/>
      </dsp:txXfrm>
    </dsp:sp>
    <dsp:sp modelId="{5E07F9E4-149C-4A89-848F-4ABDD305F0C5}">
      <dsp:nvSpPr>
        <dsp:cNvPr id="0" name=""/>
        <dsp:cNvSpPr/>
      </dsp:nvSpPr>
      <dsp:spPr>
        <a:xfrm>
          <a:off x="3357025" y="1075888"/>
          <a:ext cx="2425518" cy="1391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rtlCol="0" anchor="t" anchorCtr="0">
          <a:noAutofit/>
        </a:bodyPr>
        <a:lstStyle/>
        <a:p>
          <a:pPr lvl="0" algn="l" defTabSz="711200" rtl="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357025" y="1075888"/>
        <a:ext cx="2425518" cy="1391805"/>
      </dsp:txXfrm>
    </dsp:sp>
    <dsp:sp modelId="{473F2067-7126-4D56-A328-5A8CFD3D8D52}">
      <dsp:nvSpPr>
        <dsp:cNvPr id="0" name=""/>
        <dsp:cNvSpPr/>
      </dsp:nvSpPr>
      <dsp:spPr>
        <a:xfrm rot="5400000">
          <a:off x="4477969" y="633511"/>
          <a:ext cx="2092383" cy="23896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B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0B5EFC-88FB-4ED5-994F-D5F6584C2293}">
      <dsp:nvSpPr>
        <dsp:cNvPr id="0" name=""/>
        <dsp:cNvSpPr/>
      </dsp:nvSpPr>
      <dsp:spPr>
        <a:xfrm>
          <a:off x="5404677" y="1799187"/>
          <a:ext cx="2987092" cy="697461"/>
        </a:xfrm>
        <a:prstGeom prst="chevron">
          <a:avLst>
            <a:gd name="adj" fmla="val 25000"/>
          </a:avLst>
        </a:prstGeom>
        <a:solidFill>
          <a:srgbClr val="5B9BD5"/>
        </a:solidFill>
        <a:ln w="12700" cap="flat" cmpd="sng" algn="ctr">
          <a:solidFill>
            <a:srgbClr val="5B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254000" rIns="127000" bIns="254000" numCol="1" spcCol="1270" rtlCol="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L’ÉVASION</a:t>
          </a:r>
          <a:endParaRPr lang="fr-FR" sz="2000" b="1" kern="1200" noProof="0" dirty="0">
            <a:solidFill>
              <a:schemeClr val="tx1"/>
            </a:solidFill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5579042" y="1799187"/>
        <a:ext cx="2638362" cy="697461"/>
      </dsp:txXfrm>
    </dsp:sp>
    <dsp:sp modelId="{FD7B29F2-0D66-4B4B-BC8A-82DA23575305}">
      <dsp:nvSpPr>
        <dsp:cNvPr id="0" name=""/>
        <dsp:cNvSpPr/>
      </dsp:nvSpPr>
      <dsp:spPr>
        <a:xfrm>
          <a:off x="5643645" y="-149816"/>
          <a:ext cx="2425518" cy="1391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rtlCol="0" anchor="t" anchorCtr="0">
          <a:noAutofit/>
        </a:bodyPr>
        <a:lstStyle/>
        <a:p>
          <a:pPr lvl="0" algn="l" defTabSz="711200" rtl="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43645" y="-149816"/>
        <a:ext cx="2425518" cy="1391805"/>
      </dsp:txXfrm>
    </dsp:sp>
    <dsp:sp modelId="{7BF6E820-C6E3-4E2C-BB23-ADF9AD641C6B}">
      <dsp:nvSpPr>
        <dsp:cNvPr id="0" name=""/>
        <dsp:cNvSpPr/>
      </dsp:nvSpPr>
      <dsp:spPr>
        <a:xfrm rot="5400000">
          <a:off x="7659162" y="2130975"/>
          <a:ext cx="2092383" cy="23896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046455-4EBB-40A8-838B-B584850A8B8E}">
      <dsp:nvSpPr>
        <dsp:cNvPr id="0" name=""/>
        <dsp:cNvSpPr/>
      </dsp:nvSpPr>
      <dsp:spPr>
        <a:xfrm>
          <a:off x="8585871" y="3296650"/>
          <a:ext cx="2987092" cy="697461"/>
        </a:xfrm>
        <a:prstGeom prst="chevron">
          <a:avLst>
            <a:gd name="adj" fmla="val 25000"/>
          </a:avLst>
        </a:prstGeom>
        <a:solidFill>
          <a:schemeClr val="accent4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254000" rIns="127000" bIns="254000" numCol="1" spcCol="1270" rtlCol="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noProof="0" dirty="0" smtClean="0">
              <a:solidFill>
                <a:schemeClr val="tx1"/>
              </a:solidFill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THEME LIBRE</a:t>
          </a:r>
          <a:endParaRPr lang="fr-FR" sz="2000" b="1" kern="1200" noProof="0" dirty="0">
            <a:solidFill>
              <a:schemeClr val="tx1"/>
            </a:solidFill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8760236" y="3296650"/>
        <a:ext cx="2638362" cy="697461"/>
      </dsp:txXfrm>
    </dsp:sp>
    <dsp:sp modelId="{1D84544C-5924-422B-9546-A86AE4927E4C}">
      <dsp:nvSpPr>
        <dsp:cNvPr id="0" name=""/>
        <dsp:cNvSpPr/>
      </dsp:nvSpPr>
      <dsp:spPr>
        <a:xfrm>
          <a:off x="8824838" y="1347647"/>
          <a:ext cx="2425518" cy="1391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rtlCol="0" anchor="t" anchorCtr="0">
          <a:noAutofit/>
        </a:bodyPr>
        <a:lstStyle/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00"/>
            </a:spcAft>
            <a:buNone/>
          </a:pPr>
          <a:endParaRPr lang="fr-FR" sz="1600" b="1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8824838" y="1347647"/>
        <a:ext cx="2425518" cy="13918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4E6E73-A3C8-4495-927B-8AADA5A74297}">
      <dsp:nvSpPr>
        <dsp:cNvPr id="0" name=""/>
        <dsp:cNvSpPr/>
      </dsp:nvSpPr>
      <dsp:spPr>
        <a:xfrm rot="5400000">
          <a:off x="-966008" y="1898676"/>
          <a:ext cx="2092383" cy="15492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3A6A4E-2D39-41D2-A6B1-B590D0C452D2}">
      <dsp:nvSpPr>
        <dsp:cNvPr id="0" name=""/>
        <dsp:cNvSpPr/>
      </dsp:nvSpPr>
      <dsp:spPr>
        <a:xfrm>
          <a:off x="2719" y="3022332"/>
          <a:ext cx="1936592" cy="697461"/>
        </a:xfrm>
        <a:prstGeom prst="homePlate">
          <a:avLst>
            <a:gd name="adj" fmla="val 25000"/>
          </a:avLst>
        </a:pr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215900" rIns="107950" bIns="21590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noProof="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01</a:t>
          </a:r>
        </a:p>
      </dsp:txBody>
      <dsp:txXfrm>
        <a:off x="2719" y="3022332"/>
        <a:ext cx="1849409" cy="697461"/>
      </dsp:txXfrm>
    </dsp:sp>
    <dsp:sp modelId="{810D7AA7-A541-4507-BE7F-36CCF210089F}">
      <dsp:nvSpPr>
        <dsp:cNvPr id="0" name=""/>
        <dsp:cNvSpPr/>
      </dsp:nvSpPr>
      <dsp:spPr>
        <a:xfrm>
          <a:off x="157647" y="1022904"/>
          <a:ext cx="1572513" cy="14646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rtlCol="0" anchor="t" anchorCtr="0">
          <a:noAutofit/>
        </a:bodyPr>
        <a:lstStyle/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10 MAI – 4 JUIN</a:t>
          </a: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Je propose </a:t>
          </a: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16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Je m’implique</a:t>
          </a: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fr-FR" sz="1600" noProof="0" dirty="0" smtClean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7647" y="1022904"/>
        <a:ext cx="1572513" cy="1464666"/>
      </dsp:txXfrm>
    </dsp:sp>
    <dsp:sp modelId="{E41E7729-FD3F-426D-804C-45BD60BD762D}">
      <dsp:nvSpPr>
        <dsp:cNvPr id="0" name=""/>
        <dsp:cNvSpPr/>
      </dsp:nvSpPr>
      <dsp:spPr>
        <a:xfrm rot="5400000">
          <a:off x="873754" y="1898676"/>
          <a:ext cx="2092383" cy="15492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6E586-0364-4C52-98F9-74A7ACD803D1}">
      <dsp:nvSpPr>
        <dsp:cNvPr id="0" name=""/>
        <dsp:cNvSpPr/>
      </dsp:nvSpPr>
      <dsp:spPr>
        <a:xfrm>
          <a:off x="1842483" y="3022332"/>
          <a:ext cx="1936592" cy="697461"/>
        </a:xfrm>
        <a:prstGeom prst="chevron">
          <a:avLst>
            <a:gd name="adj" fmla="val 25000"/>
          </a:avLst>
        </a:prstGeom>
        <a:solidFill>
          <a:srgbClr val="FFC000"/>
        </a:solidFill>
        <a:ln w="127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215900" rIns="107950" bIns="21590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noProof="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02</a:t>
          </a:r>
          <a:endParaRPr lang="fr-FR" sz="1700" b="1" kern="1200" noProof="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2016848" y="3022332"/>
        <a:ext cx="1587862" cy="697461"/>
      </dsp:txXfrm>
    </dsp:sp>
    <dsp:sp modelId="{5E07F9E4-149C-4A89-848F-4ABDD305F0C5}">
      <dsp:nvSpPr>
        <dsp:cNvPr id="0" name=""/>
        <dsp:cNvSpPr/>
      </dsp:nvSpPr>
      <dsp:spPr>
        <a:xfrm>
          <a:off x="1997410" y="1022904"/>
          <a:ext cx="1572513" cy="14646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rtlCol="0" anchor="t" anchorCtr="0">
          <a:noAutofit/>
        </a:bodyPr>
        <a:lstStyle/>
        <a:p>
          <a:pPr lvl="0" algn="l" defTabSz="711200" rtl="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12 JUIN</a:t>
          </a:r>
        </a:p>
        <a:p>
          <a:pPr lvl="0" algn="l" defTabSz="711200" rtl="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1</a:t>
          </a:r>
          <a:r>
            <a:rPr lang="fr-FR" sz="1600" kern="1200" baseline="300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er</a:t>
          </a: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 séance du jury citoyen : émergence des 6 noms finalistes pour le vote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97410" y="1022904"/>
        <a:ext cx="1572513" cy="1464666"/>
      </dsp:txXfrm>
    </dsp:sp>
    <dsp:sp modelId="{473F2067-7126-4D56-A328-5A8CFD3D8D52}">
      <dsp:nvSpPr>
        <dsp:cNvPr id="0" name=""/>
        <dsp:cNvSpPr/>
      </dsp:nvSpPr>
      <dsp:spPr>
        <a:xfrm rot="5400000">
          <a:off x="2713517" y="1898676"/>
          <a:ext cx="2092383" cy="15492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5B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0B5EFC-88FB-4ED5-994F-D5F6584C2293}">
      <dsp:nvSpPr>
        <dsp:cNvPr id="0" name=""/>
        <dsp:cNvSpPr/>
      </dsp:nvSpPr>
      <dsp:spPr>
        <a:xfrm>
          <a:off x="3682246" y="3022332"/>
          <a:ext cx="1936592" cy="697461"/>
        </a:xfrm>
        <a:prstGeom prst="chevron">
          <a:avLst>
            <a:gd name="adj" fmla="val 25000"/>
          </a:avLst>
        </a:prstGeom>
        <a:solidFill>
          <a:srgbClr val="5B9BD5"/>
        </a:solidFill>
        <a:ln w="12700" cap="flat" cmpd="sng" algn="ctr">
          <a:solidFill>
            <a:srgbClr val="5B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215900" rIns="107950" bIns="21590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noProof="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</a:t>
          </a:r>
          <a:r>
            <a:rPr lang="fr-FR" sz="1700" b="1" kern="1200" noProof="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03</a:t>
          </a:r>
          <a:endParaRPr lang="fr-FR" sz="1700" b="1" kern="1200" noProof="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3856611" y="3022332"/>
        <a:ext cx="1587862" cy="697461"/>
      </dsp:txXfrm>
    </dsp:sp>
    <dsp:sp modelId="{FD7B29F2-0D66-4B4B-BC8A-82DA23575305}">
      <dsp:nvSpPr>
        <dsp:cNvPr id="0" name=""/>
        <dsp:cNvSpPr/>
      </dsp:nvSpPr>
      <dsp:spPr>
        <a:xfrm>
          <a:off x="3837173" y="1022904"/>
          <a:ext cx="1572513" cy="14646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rtlCol="0" anchor="t" anchorCtr="0">
          <a:noAutofit/>
        </a:bodyPr>
        <a:lstStyle/>
        <a:p>
          <a:pPr lvl="0" algn="l" defTabSz="711200" rtl="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5 JUILLET – 15 SEPTEMBRE</a:t>
          </a:r>
        </a:p>
        <a:p>
          <a:pPr lvl="0" algn="l" defTabSz="711200" rtl="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Je Vote </a:t>
          </a:r>
        </a:p>
        <a:p>
          <a:pPr lvl="0" algn="l" defTabSz="711200" rtl="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cs typeface="Calibri" panose="020F0502020204030204" pitchFamily="34" charset="0"/>
            </a:rPr>
            <a:t>pour le nom de la médiathèque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837173" y="1022904"/>
        <a:ext cx="1572513" cy="1464666"/>
      </dsp:txXfrm>
    </dsp:sp>
    <dsp:sp modelId="{7BF6E820-C6E3-4E2C-BB23-ADF9AD641C6B}">
      <dsp:nvSpPr>
        <dsp:cNvPr id="0" name=""/>
        <dsp:cNvSpPr/>
      </dsp:nvSpPr>
      <dsp:spPr>
        <a:xfrm rot="5400000">
          <a:off x="4553280" y="1898676"/>
          <a:ext cx="2092383" cy="15492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046455-4EBB-40A8-838B-B584850A8B8E}">
      <dsp:nvSpPr>
        <dsp:cNvPr id="0" name=""/>
        <dsp:cNvSpPr/>
      </dsp:nvSpPr>
      <dsp:spPr>
        <a:xfrm>
          <a:off x="5522009" y="3022332"/>
          <a:ext cx="1936592" cy="697461"/>
        </a:xfrm>
        <a:prstGeom prst="chevron">
          <a:avLst>
            <a:gd name="adj" fmla="val 25000"/>
          </a:avLst>
        </a:prstGeom>
        <a:solidFill>
          <a:schemeClr val="accent4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215900" rIns="107950" bIns="21590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noProof="0" dirty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04</a:t>
          </a:r>
        </a:p>
      </dsp:txBody>
      <dsp:txXfrm>
        <a:off x="5696374" y="3022332"/>
        <a:ext cx="1587862" cy="697461"/>
      </dsp:txXfrm>
    </dsp:sp>
    <dsp:sp modelId="{1D84544C-5924-422B-9546-A86AE4927E4C}">
      <dsp:nvSpPr>
        <dsp:cNvPr id="0" name=""/>
        <dsp:cNvSpPr/>
      </dsp:nvSpPr>
      <dsp:spPr>
        <a:xfrm>
          <a:off x="5676936" y="1022904"/>
          <a:ext cx="1572513" cy="14646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rtlCol="0" anchor="t" anchorCtr="0">
          <a:noAutofit/>
        </a:bodyPr>
        <a:lstStyle/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00"/>
            </a:spcAft>
            <a:buNone/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18 SEPTEMBRE</a:t>
          </a:r>
          <a:endParaRPr lang="fr-FR" sz="1600" kern="1200" noProof="0" dirty="0" smtClean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2</a:t>
          </a:r>
          <a:r>
            <a:rPr lang="fr-FR" sz="1600" kern="1200" baseline="300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nd</a:t>
          </a: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séance du jury citoyen : Dépouillement définitif du vote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5676936" y="1022904"/>
        <a:ext cx="1572513" cy="1464666"/>
      </dsp:txXfrm>
    </dsp:sp>
    <dsp:sp modelId="{0EE416CF-D8AE-41BD-BF35-9148040E1274}">
      <dsp:nvSpPr>
        <dsp:cNvPr id="0" name=""/>
        <dsp:cNvSpPr/>
      </dsp:nvSpPr>
      <dsp:spPr>
        <a:xfrm rot="5400000">
          <a:off x="6393044" y="1898676"/>
          <a:ext cx="2092383" cy="15492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9A9A18-D6AE-4459-8C7F-A17CAB50744A}">
      <dsp:nvSpPr>
        <dsp:cNvPr id="0" name=""/>
        <dsp:cNvSpPr/>
      </dsp:nvSpPr>
      <dsp:spPr>
        <a:xfrm>
          <a:off x="7361772" y="3022332"/>
          <a:ext cx="1936592" cy="697461"/>
        </a:xfrm>
        <a:prstGeom prst="chevron">
          <a:avLst>
            <a:gd name="adj" fmla="val 25000"/>
          </a:avLst>
        </a:prstGeom>
        <a:solidFill>
          <a:srgbClr val="C00000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215900" rIns="107950" bIns="21590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1" kern="1200" noProof="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05</a:t>
          </a:r>
          <a:endParaRPr lang="fr-FR" sz="1700" b="1" kern="1200" noProof="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7536137" y="3022332"/>
        <a:ext cx="1587862" cy="697461"/>
      </dsp:txXfrm>
    </dsp:sp>
    <dsp:sp modelId="{7F54B493-FCA8-4A1F-A2B1-FCB26CA9C396}">
      <dsp:nvSpPr>
        <dsp:cNvPr id="0" name=""/>
        <dsp:cNvSpPr/>
      </dsp:nvSpPr>
      <dsp:spPr>
        <a:xfrm>
          <a:off x="7516699" y="1022904"/>
          <a:ext cx="1572513" cy="14646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rtlCol="0" anchor="t" anchorCtr="0">
          <a:noAutofit/>
        </a:bodyPr>
        <a:lstStyle/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72"/>
            </a:spcAft>
            <a:buNone/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9 OCTOBRE </a:t>
          </a:r>
          <a:endParaRPr lang="fr-FR" sz="1600" kern="1200" noProof="0" dirty="0" smtClean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Inauguration publique du nom de la médiathèque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7516699" y="1022904"/>
        <a:ext cx="1572513" cy="1464666"/>
      </dsp:txXfrm>
    </dsp:sp>
    <dsp:sp modelId="{F1D288D2-ED52-4F7F-AA29-B6CFB285EBDB}">
      <dsp:nvSpPr>
        <dsp:cNvPr id="0" name=""/>
        <dsp:cNvSpPr/>
      </dsp:nvSpPr>
      <dsp:spPr>
        <a:xfrm rot="5400000">
          <a:off x="8232807" y="1898676"/>
          <a:ext cx="2092383" cy="154927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2DB167-4AB8-48D9-AEF0-CA3A4E7E0277}">
      <dsp:nvSpPr>
        <dsp:cNvPr id="0" name=""/>
        <dsp:cNvSpPr/>
      </dsp:nvSpPr>
      <dsp:spPr>
        <a:xfrm>
          <a:off x="9201535" y="3022332"/>
          <a:ext cx="1936592" cy="697461"/>
        </a:xfrm>
        <a:prstGeom prst="chevron">
          <a:avLst>
            <a:gd name="adj" fmla="val 25000"/>
          </a:avLst>
        </a:prstGeom>
        <a:solidFill>
          <a:srgbClr val="C00000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203200" rIns="101600" bIns="203200" numCol="1" spcCol="1270" rtlCol="0" anchor="ctr" anchorCtr="0">
          <a:noAutofit/>
        </a:bodyPr>
        <a:lstStyle/>
        <a:p>
          <a:pPr marL="0" lvl="0" indent="0" algn="ctr" defTabSz="533400" rtl="0">
            <a:lnSpc>
              <a:spcPts val="1500"/>
            </a:lnSpc>
            <a:spcBef>
              <a:spcPct val="0"/>
            </a:spcBef>
            <a:spcAft>
              <a:spcPts val="672"/>
            </a:spcAft>
            <a:buNone/>
          </a:pPr>
          <a:r>
            <a:rPr lang="fr-FR" sz="1600" b="1" kern="1200" noProof="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ÉTAPE 06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9375900" y="3022332"/>
        <a:ext cx="1587862" cy="697461"/>
      </dsp:txXfrm>
    </dsp:sp>
    <dsp:sp modelId="{DE3B9BF0-BB49-4E4B-BC51-01C2D871ED40}">
      <dsp:nvSpPr>
        <dsp:cNvPr id="0" name=""/>
        <dsp:cNvSpPr/>
      </dsp:nvSpPr>
      <dsp:spPr>
        <a:xfrm>
          <a:off x="9356462" y="1022904"/>
          <a:ext cx="1572513" cy="14646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432000" rIns="288000" bIns="0" numCol="1" spcCol="1270" rtlCol="0" anchor="t" anchorCtr="0">
          <a:noAutofit/>
        </a:bodyPr>
        <a:lstStyle/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72"/>
            </a:spcAft>
            <a:buNone/>
          </a:pPr>
          <a:r>
            <a:rPr lang="fr-FR" sz="1600" b="1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DECEMBRE </a:t>
          </a:r>
        </a:p>
        <a:p>
          <a:pPr marL="0" lvl="0" indent="0" algn="l" defTabSz="533400" rtl="0">
            <a:lnSpc>
              <a:spcPts val="1500"/>
            </a:lnSpc>
            <a:spcBef>
              <a:spcPct val="0"/>
            </a:spcBef>
            <a:spcAft>
              <a:spcPts val="672"/>
            </a:spcAft>
            <a:buNone/>
          </a:pPr>
          <a:r>
            <a:rPr lang="fr-FR" sz="1600" kern="1200" noProof="0" dirty="0" smtClean="0">
              <a:solidFill>
                <a:srgbClr val="44546A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Évaluation de l’action par le Jury Citoyen</a:t>
          </a:r>
          <a:endParaRPr lang="fr-FR" sz="1600" kern="1200" noProof="0" dirty="0">
            <a:solidFill>
              <a:srgbClr val="44546A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9356462" y="1022904"/>
        <a:ext cx="1572513" cy="146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AccentHomeChevronProcess">
  <dgm:title val="Accent Home Chevron Process"/>
  <dgm:desc val="Use to show a progression; a timeline; sequential steps in a task, process, or workflow; or to emphasize movement or direction. Level 1 text appears inside an chevron shape, except the first shape which comes in a home shape, while Level 2 text appears above the invisible rectangle shapes."/>
  <dgm:catLst>
    <dgm:cat type="process" pri="500"/>
    <dgm:cat type="timeline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contrsBasedOnsibTransCount">
      <dgm:if name="oneSibTrans" axis="ch" ptType="sibTrans" func="cnt" op="equ" val="1">
        <dgm:constrLst>
          <dgm:constr type="h" for="ch" forName="composite" refType="h" fact="0.6"/>
          <dgm:constr type="w" for="ch" forName="composite" refType="w"/>
          <dgm:constr type="primFontSz" for="des" forName="parTx" val="20"/>
          <dgm:constr type="primFontSz" for="des" forName="desTx" refType="primFontSz" refFor="des" refForName="parTx" op="lte"/>
          <dgm:constr type="primFontSz" for="des" forName="parTx" op="equ"/>
          <dgm:constr type="primFontSz" for="des" forName="desTx" op="equ"/>
          <dgm:constr type="w" for="ch" forName="space" refType="w" refFor="ch" refForName="composite" fact="-0.02"/>
          <dgm:constr type="w" for="ch" ptType="sibTrans" op="equ"/>
        </dgm:constrLst>
      </dgm:if>
      <dgm:else name="moreThanOneSibTrans">
        <dgm:choose name="contrsForMoreThanOneSibTrans">
          <dgm:if name="twoSibTrans" axis="ch" ptType="sibTrans" func="cnt" op="equ" val="2">
            <dgm:constrLst>
              <dgm:constr type="h" for="ch" forName="composite" refType="h" fact="0.6"/>
              <dgm:constr type="w" for="ch" forName="composite" refType="w"/>
              <dgm:constr type="primFontSz" for="des" forName="parTx" val="20"/>
              <dgm:constr type="primFontSz" for="des" forName="desTx" refType="primFontSz" refFor="des" refForName="parTx" op="lte"/>
              <dgm:constr type="primFontSz" for="des" forName="parTx" op="equ"/>
              <dgm:constr type="primFontSz" for="des" forName="desTx" op="equ"/>
              <dgm:constr type="w" for="ch" forName="space" refType="w" refFor="ch" refForName="composite" fact="-0.03"/>
              <dgm:constr type="w" for="ch" ptType="sibTrans" op="equ"/>
            </dgm:constrLst>
          </dgm:if>
          <dgm:else name="moreThanTwoSibTrans">
            <dgm:choose name="contrsForMoreThanTwoSibTrans">
              <dgm:if name="threeSibTrans" axis="ch" ptType="sibTrans" func="cnt" op="equ" val="3">
                <dgm:constrLst>
                  <dgm:constr type="h" for="ch" forName="composite" refType="h" fact="0.6"/>
                  <dgm:constr type="w" for="ch" forName="composite" refType="w"/>
                  <dgm:constr type="primFontSz" for="des" forName="parTx" val="20"/>
                  <dgm:constr type="primFontSz" for="des" forName="desTx" refType="primFontSz" refFor="des" refForName="parTx" op="lte"/>
                  <dgm:constr type="primFontSz" for="des" forName="parTx" op="equ"/>
                  <dgm:constr type="primFontSz" for="des" forName="desTx" op="equ"/>
                  <dgm:constr type="w" for="ch" forName="space" refType="w" refFor="ch" refForName="composite" fact="-0.04"/>
                  <dgm:constr type="w" for="ch" ptType="sibTrans" op="equ"/>
                </dgm:constrLst>
              </dgm:if>
              <dgm:else name="moreThanThreeSibTrans">
                <dgm:choose name="contrsForMoreThanThreeSibTrans">
                  <dgm:if name="fourToSixSibTrans" axis="ch" ptType="sibTrans" func="cnt" op="lte" val="6">
                    <dgm:constrLst>
                      <dgm:constr type="h" for="ch" forName="composite" refType="h" fact="0.6"/>
                      <dgm:constr type="w" for="ch" forName="composite" refType="w"/>
                      <dgm:constr type="primFontSz" for="des" forName="parTx" val="20"/>
                      <dgm:constr type="primFontSz" for="des" forName="desTx" refType="primFontSz" refFor="des" refForName="parTx" op="lte"/>
                      <dgm:constr type="primFontSz" for="des" forName="parTx" op="equ"/>
                      <dgm:constr type="primFontSz" for="des" forName="desTx" op="equ"/>
                      <dgm:constr type="w" for="ch" forName="space" refType="w" refFor="ch" refForName="composite" fact="-0.05"/>
                      <dgm:constr type="w" for="ch" ptType="sibTrans" op="equ"/>
                    </dgm:constrLst>
                  </dgm:if>
                  <dgm:else name="moreThanSixSibTrans">
                    <dgm:choose name="contrsForMoreThanSixSibTrans">
                      <dgm:if name="sevenToEightSibTrans" axis="ch" ptType="sibTrans" func="cnt" op="lte" val="8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7"/>
                          <dgm:constr type="w" for="ch" ptType="sibTrans" op="equ"/>
                        </dgm:constrLst>
                      </dgm:if>
                      <dgm:else name="moreThanEightSibTrans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9"/>
                          <dgm:constr type="w" for="ch" ptType="sibTrans" op="equ"/>
                        </dgm:constrLst>
                      </dgm:else>
                    </dgm:choose>
                  </dgm:else>
                </dgm:choose>
              </dgm:else>
            </dgm:choose>
          </dgm:else>
        </dgm:choose>
      </dgm:else>
    </dgm:choose>
    <dgm:ruleLst/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LayoutLTRorRTL">
          <dgm:if name="LayoutLTR" func="var" arg="dir" op="equ" val="norm">
            <dgm:constrLst>
              <dgm:constr type="w" for="ch" forName="L" refType="w" fact="0.08"/>
              <dgm:constr type="h" for="ch" forName="L" refType="h" fact="0.75"/>
              <dgm:constr type="l" for="ch" forName="L"/>
              <dgm:constr type="l" for="ch" forName="parTx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l" for="ch" forName="desTx" refType="r" refFor="ch" refForName="L"/>
              <dgm:constr type="w" for="ch" forName="desTx" refType="w" fact="0.812"/>
              <dgm:constr type="w" for="ch" forName="EmptyPlaceHolder" refType="w" fact="0.82"/>
              <dgm:constr type="l" for="ch" forName="EmptyPlaceHolder" refType="r" refFor="ch" refForName="L"/>
              <dgm:constr type="b" for="ch" forName="EmptyPlaceHolder" refType="b" refFor="ch" refForName="L"/>
              <dgm:constr type="h" for="ch" forName="EmptyPlaceHolder" refType="t" refFor="ch" refForName="desTx"/>
            </dgm:constrLst>
          </dgm:if>
          <dgm:else name="LayoutRTL">
            <dgm:constrLst>
              <dgm:constr type="w" for="ch" forName="L" refType="w" fact="0.08"/>
              <dgm:constr type="h" for="ch" forName="L" refType="h" fact="0.75"/>
              <dgm:constr type="r" for="ch" forName="L" refType="w"/>
              <dgm:constr type="r" for="ch" forName="parTx" refType="w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r" for="ch" forName="desTx" refType="l" refFor="ch" refForName="L"/>
              <dgm:constr type="w" for="ch" forName="desTx" refType="w" fact="0.812"/>
              <dgm:constr type="w" for="ch" forName="EmptyPlaceHolder" refType="w" fact="0.82"/>
              <dgm:constr type="h" for="ch" forName="EmptyPlaceHolder" refType="w" refFor="ch" refForName="L" fact="0.6"/>
              <dgm:constr type="b" for="ch" forName="EmptyPlaceHolder" refType="b" refFor="ch" refForName="L"/>
            </dgm:constrLst>
          </dgm:else>
        </dgm:choose>
        <dgm:layoutNode name="L" styleLbl="solidFgAcc1" moveWith="parTx">
          <dgm:varLst>
            <dgm:chMax val="0"/>
            <dgm:chPref val="0"/>
          </dgm:varLst>
          <dgm:alg type="sp"/>
          <dgm:choose name="Name310">
            <dgm:if name="Name311" func="var" arg="dir" op="equ" val="norm">
              <dgm:shape xmlns:r="http://schemas.openxmlformats.org/officeDocument/2006/relationships" rot="90" type="corner" r:blip="">
                <dgm:adjLst>
                  <dgm:adj idx="1" val="0.01"/>
                  <dgm:adj idx="2" val="0.01"/>
                </dgm:adjLst>
              </dgm:shape>
            </dgm:if>
            <dgm:else name="Name312">
              <dgm:shape xmlns:r="http://schemas.openxmlformats.org/officeDocument/2006/relationships" rot="180" type="corner" r:blip="">
                <dgm:adjLst>
                  <dgm:adj idx="1" val="0.01"/>
                  <dgm:adj idx="2" val="0.01"/>
                </dgm:adjLst>
              </dgm:shape>
            </dgm:else>
          </dgm:choose>
          <dgm:presOf/>
          <dgm:constrLst/>
          <dgm:ruleLst/>
        </dgm:layoutNode>
        <dgm:layoutNode name="parTx" styleLbl="alignNode1">
          <dgm:varLst>
            <dgm:chMax val="0"/>
            <dgm:chPref val="0"/>
            <dgm:bulletEnabled val="1"/>
          </dgm:varLst>
          <dgm:alg type="tx">
            <dgm:param type="txAnchorVert" val="mid"/>
            <dgm:param type="parTxLTRAlign" val="ctr"/>
            <dgm:param type="parTxRTLAlign" val="ctr"/>
          </dgm:alg>
          <dgm:choose name="MakeFirstNodeHomePlate">
            <dgm:if name="IfFirstNode" axis="self" ptType="node" func="pos" op="equ" val="1">
              <dgm:choose name="Name110">
                <dgm:if name="Name111" func="var" arg="dir" op="equ" val="norm">
                  <dgm:shape xmlns:r="http://schemas.openxmlformats.org/officeDocument/2006/relationships" type="homePlate" r:blip="">
                    <dgm:adjLst>
                      <dgm:adj idx="1" val="0.25"/>
                    </dgm:adjLst>
                  </dgm:shape>
                </dgm:if>
                <dgm:else name="Name112">
                  <dgm:shape xmlns:r="http://schemas.openxmlformats.org/officeDocument/2006/relationships" rot="180" type="homePlate" r:blip="">
                    <dgm:adjLst>
                      <dgm:adj idx="1" val="0.25"/>
                    </dgm:adjLst>
                  </dgm:shape>
                </dgm:else>
              </dgm:choose>
            </dgm:if>
            <dgm:else name="MakeRestOfNodesChevrons"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>
                      <dgm:adj idx="1" val="0.25"/>
                    </dgm:adjLst>
                  </dgm:shape>
                </dgm:if>
                <dgm:else name="Name12">
                  <dgm:shape xmlns:r="http://schemas.openxmlformats.org/officeDocument/2006/relationships" rot="180" type="chevron" r:blip="">
                    <dgm:adjLst>
                      <dgm:adj idx="1" val="0.25"/>
                    </dgm:adjLst>
                  </dgm:shape>
                </dgm:else>
              </dgm:choose>
            </dgm:else>
          </dgm:choose>
          <dgm:presOf axis="self" ptType="node"/>
          <dgm:constrLst>
            <dgm:constr type="tMarg" refType="primFontSz"/>
            <dgm:constr type="bMarg" refType="primFontSz"/>
            <dgm:constr type="lMarg" refType="primFontSz" fact="0.5"/>
            <dgm:constr type="rMarg" refType="primFontSz" fact="0.5"/>
          </dgm:constrLst>
          <dgm:ruleLst>
            <dgm:rule type="primFontSz" val="13" fact="NaN" max="NaN"/>
          </dgm:ruleLst>
        </dgm:layoutNode>
        <dgm:layoutNode name="desTx" styleLbl="revTx" moveWith="parTx">
          <dgm:varLst>
            <dgm:chMax val="0"/>
            <dgm:chPref val="0"/>
            <dgm:bulletEnabled val="1"/>
          </dgm:varLst>
          <dgm:choose name="Name210">
            <dgm:if name="Name211" func="var" arg="dir" op="equ" val="norm">
              <dgm:alg type="tx">
                <dgm:param type="txAnchorVert" val="t"/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12">
              <dgm:alg type="tx">
                <dgm:param type="txAnchorVert" val="t"/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tMarg"/>
            <dgm:constr type="bMarg"/>
            <dgm:constr type="lMarg"/>
            <dgm:constr type="rMarg"/>
          </dgm:constrLst>
          <dgm:ruleLst>
            <dgm:rule type="primFontSz" val="11" fact="NaN" max="NaN"/>
            <dgm:rule type="secFontSz" val="9" fact="NaN" max="NaN"/>
          </dgm:ruleLst>
        </dgm:layoutNode>
        <dgm:layoutNode name="EmptyPlaceHolder">
          <dgm:alg type="sp"/>
          <dgm:shape xmlns:r="http://schemas.openxmlformats.org/officeDocument/2006/relationships" r:blip="">
            <dgm:adjLst/>
          </dgm:shape>
          <dgm:presOf/>
          <dgm:constrLst/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AccentHomeChevronProcess">
  <dgm:title val="Accent Home Chevron Process"/>
  <dgm:desc val="Use to show a progression; a timeline; sequential steps in a task, process, or workflow; or to emphasize movement or direction. Level 1 text appears inside an chevron shape, except the first shape which comes in a home shape, while Level 2 text appears above the invisible rectangle shapes."/>
  <dgm:catLst>
    <dgm:cat type="process" pri="500"/>
    <dgm:cat type="timeline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contrsBasedOnsibTransCount">
      <dgm:if name="oneSibTrans" axis="ch" ptType="sibTrans" func="cnt" op="equ" val="1">
        <dgm:constrLst>
          <dgm:constr type="h" for="ch" forName="composite" refType="h" fact="0.6"/>
          <dgm:constr type="w" for="ch" forName="composite" refType="w"/>
          <dgm:constr type="primFontSz" for="des" forName="parTx" val="20"/>
          <dgm:constr type="primFontSz" for="des" forName="desTx" refType="primFontSz" refFor="des" refForName="parTx" op="lte"/>
          <dgm:constr type="primFontSz" for="des" forName="parTx" op="equ"/>
          <dgm:constr type="primFontSz" for="des" forName="desTx" op="equ"/>
          <dgm:constr type="w" for="ch" forName="space" refType="w" refFor="ch" refForName="composite" fact="-0.02"/>
          <dgm:constr type="w" for="ch" ptType="sibTrans" op="equ"/>
        </dgm:constrLst>
      </dgm:if>
      <dgm:else name="moreThanOneSibTrans">
        <dgm:choose name="contrsForMoreThanOneSibTrans">
          <dgm:if name="twoSibTrans" axis="ch" ptType="sibTrans" func="cnt" op="equ" val="2">
            <dgm:constrLst>
              <dgm:constr type="h" for="ch" forName="composite" refType="h" fact="0.6"/>
              <dgm:constr type="w" for="ch" forName="composite" refType="w"/>
              <dgm:constr type="primFontSz" for="des" forName="parTx" val="20"/>
              <dgm:constr type="primFontSz" for="des" forName="desTx" refType="primFontSz" refFor="des" refForName="parTx" op="lte"/>
              <dgm:constr type="primFontSz" for="des" forName="parTx" op="equ"/>
              <dgm:constr type="primFontSz" for="des" forName="desTx" op="equ"/>
              <dgm:constr type="w" for="ch" forName="space" refType="w" refFor="ch" refForName="composite" fact="-0.03"/>
              <dgm:constr type="w" for="ch" ptType="sibTrans" op="equ"/>
            </dgm:constrLst>
          </dgm:if>
          <dgm:else name="moreThanTwoSibTrans">
            <dgm:choose name="contrsForMoreThanTwoSibTrans">
              <dgm:if name="threeSibTrans" axis="ch" ptType="sibTrans" func="cnt" op="equ" val="3">
                <dgm:constrLst>
                  <dgm:constr type="h" for="ch" forName="composite" refType="h" fact="0.6"/>
                  <dgm:constr type="w" for="ch" forName="composite" refType="w"/>
                  <dgm:constr type="primFontSz" for="des" forName="parTx" val="20"/>
                  <dgm:constr type="primFontSz" for="des" forName="desTx" refType="primFontSz" refFor="des" refForName="parTx" op="lte"/>
                  <dgm:constr type="primFontSz" for="des" forName="parTx" op="equ"/>
                  <dgm:constr type="primFontSz" for="des" forName="desTx" op="equ"/>
                  <dgm:constr type="w" for="ch" forName="space" refType="w" refFor="ch" refForName="composite" fact="-0.04"/>
                  <dgm:constr type="w" for="ch" ptType="sibTrans" op="equ"/>
                </dgm:constrLst>
              </dgm:if>
              <dgm:else name="moreThanThreeSibTrans">
                <dgm:choose name="contrsForMoreThanThreeSibTrans">
                  <dgm:if name="fourToSixSibTrans" axis="ch" ptType="sibTrans" func="cnt" op="lte" val="6">
                    <dgm:constrLst>
                      <dgm:constr type="h" for="ch" forName="composite" refType="h" fact="0.6"/>
                      <dgm:constr type="w" for="ch" forName="composite" refType="w"/>
                      <dgm:constr type="primFontSz" for="des" forName="parTx" val="20"/>
                      <dgm:constr type="primFontSz" for="des" forName="desTx" refType="primFontSz" refFor="des" refForName="parTx" op="lte"/>
                      <dgm:constr type="primFontSz" for="des" forName="parTx" op="equ"/>
                      <dgm:constr type="primFontSz" for="des" forName="desTx" op="equ"/>
                      <dgm:constr type="w" for="ch" forName="space" refType="w" refFor="ch" refForName="composite" fact="-0.05"/>
                      <dgm:constr type="w" for="ch" ptType="sibTrans" op="equ"/>
                    </dgm:constrLst>
                  </dgm:if>
                  <dgm:else name="moreThanSixSibTrans">
                    <dgm:choose name="contrsForMoreThanSixSibTrans">
                      <dgm:if name="sevenToEightSibTrans" axis="ch" ptType="sibTrans" func="cnt" op="lte" val="8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7"/>
                          <dgm:constr type="w" for="ch" ptType="sibTrans" op="equ"/>
                        </dgm:constrLst>
                      </dgm:if>
                      <dgm:else name="moreThanEightSibTrans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9"/>
                          <dgm:constr type="w" for="ch" ptType="sibTrans" op="equ"/>
                        </dgm:constrLst>
                      </dgm:else>
                    </dgm:choose>
                  </dgm:else>
                </dgm:choose>
              </dgm:else>
            </dgm:choose>
          </dgm:else>
        </dgm:choose>
      </dgm:else>
    </dgm:choose>
    <dgm:ruleLst/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LayoutLTRorRTL">
          <dgm:if name="LayoutLTR" func="var" arg="dir" op="equ" val="norm">
            <dgm:constrLst>
              <dgm:constr type="w" for="ch" forName="L" refType="w" fact="0.08"/>
              <dgm:constr type="h" for="ch" forName="L" refType="h" fact="0.75"/>
              <dgm:constr type="l" for="ch" forName="L"/>
              <dgm:constr type="l" for="ch" forName="parTx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l" for="ch" forName="desTx" refType="r" refFor="ch" refForName="L"/>
              <dgm:constr type="w" for="ch" forName="desTx" refType="w" fact="0.812"/>
              <dgm:constr type="w" for="ch" forName="EmptyPlaceHolder" refType="w" fact="0.82"/>
              <dgm:constr type="l" for="ch" forName="EmptyPlaceHolder" refType="r" refFor="ch" refForName="L"/>
              <dgm:constr type="b" for="ch" forName="EmptyPlaceHolder" refType="b" refFor="ch" refForName="L"/>
              <dgm:constr type="h" for="ch" forName="EmptyPlaceHolder" refType="t" refFor="ch" refForName="desTx"/>
            </dgm:constrLst>
          </dgm:if>
          <dgm:else name="LayoutRTL">
            <dgm:constrLst>
              <dgm:constr type="w" for="ch" forName="L" refType="w" fact="0.08"/>
              <dgm:constr type="h" for="ch" forName="L" refType="h" fact="0.75"/>
              <dgm:constr type="r" for="ch" forName="L" refType="w"/>
              <dgm:constr type="r" for="ch" forName="parTx" refType="w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r" for="ch" forName="desTx" refType="l" refFor="ch" refForName="L"/>
              <dgm:constr type="w" for="ch" forName="desTx" refType="w" fact="0.812"/>
              <dgm:constr type="w" for="ch" forName="EmptyPlaceHolder" refType="w" fact="0.82"/>
              <dgm:constr type="h" for="ch" forName="EmptyPlaceHolder" refType="w" refFor="ch" refForName="L" fact="0.6"/>
              <dgm:constr type="b" for="ch" forName="EmptyPlaceHolder" refType="b" refFor="ch" refForName="L"/>
            </dgm:constrLst>
          </dgm:else>
        </dgm:choose>
        <dgm:layoutNode name="L" styleLbl="solidFgAcc1" moveWith="parTx">
          <dgm:varLst>
            <dgm:chMax val="0"/>
            <dgm:chPref val="0"/>
          </dgm:varLst>
          <dgm:alg type="sp"/>
          <dgm:choose name="Name310">
            <dgm:if name="Name311" func="var" arg="dir" op="equ" val="norm">
              <dgm:shape xmlns:r="http://schemas.openxmlformats.org/officeDocument/2006/relationships" rot="90" type="corner" r:blip="">
                <dgm:adjLst>
                  <dgm:adj idx="1" val="0.01"/>
                  <dgm:adj idx="2" val="0.01"/>
                </dgm:adjLst>
              </dgm:shape>
            </dgm:if>
            <dgm:else name="Name312">
              <dgm:shape xmlns:r="http://schemas.openxmlformats.org/officeDocument/2006/relationships" rot="180" type="corner" r:blip="">
                <dgm:adjLst>
                  <dgm:adj idx="1" val="0.01"/>
                  <dgm:adj idx="2" val="0.01"/>
                </dgm:adjLst>
              </dgm:shape>
            </dgm:else>
          </dgm:choose>
          <dgm:presOf/>
          <dgm:constrLst/>
          <dgm:ruleLst/>
        </dgm:layoutNode>
        <dgm:layoutNode name="parTx" styleLbl="alignNode1">
          <dgm:varLst>
            <dgm:chMax val="0"/>
            <dgm:chPref val="0"/>
            <dgm:bulletEnabled val="1"/>
          </dgm:varLst>
          <dgm:alg type="tx">
            <dgm:param type="txAnchorVert" val="mid"/>
            <dgm:param type="parTxLTRAlign" val="ctr"/>
            <dgm:param type="parTxRTLAlign" val="ctr"/>
          </dgm:alg>
          <dgm:choose name="MakeFirstNodeHomePlate">
            <dgm:if name="IfFirstNode" axis="self" ptType="node" func="pos" op="equ" val="1">
              <dgm:choose name="Name110">
                <dgm:if name="Name111" func="var" arg="dir" op="equ" val="norm">
                  <dgm:shape xmlns:r="http://schemas.openxmlformats.org/officeDocument/2006/relationships" type="homePlate" r:blip="">
                    <dgm:adjLst>
                      <dgm:adj idx="1" val="0.25"/>
                    </dgm:adjLst>
                  </dgm:shape>
                </dgm:if>
                <dgm:else name="Name112">
                  <dgm:shape xmlns:r="http://schemas.openxmlformats.org/officeDocument/2006/relationships" rot="180" type="homePlate" r:blip="">
                    <dgm:adjLst>
                      <dgm:adj idx="1" val="0.25"/>
                    </dgm:adjLst>
                  </dgm:shape>
                </dgm:else>
              </dgm:choose>
            </dgm:if>
            <dgm:else name="MakeRestOfNodesChevrons"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>
                      <dgm:adj idx="1" val="0.25"/>
                    </dgm:adjLst>
                  </dgm:shape>
                </dgm:if>
                <dgm:else name="Name12">
                  <dgm:shape xmlns:r="http://schemas.openxmlformats.org/officeDocument/2006/relationships" rot="180" type="chevron" r:blip="">
                    <dgm:adjLst>
                      <dgm:adj idx="1" val="0.25"/>
                    </dgm:adjLst>
                  </dgm:shape>
                </dgm:else>
              </dgm:choose>
            </dgm:else>
          </dgm:choose>
          <dgm:presOf axis="self" ptType="node"/>
          <dgm:constrLst>
            <dgm:constr type="tMarg" refType="primFontSz"/>
            <dgm:constr type="bMarg" refType="primFontSz"/>
            <dgm:constr type="lMarg" refType="primFontSz" fact="0.5"/>
            <dgm:constr type="rMarg" refType="primFontSz" fact="0.5"/>
          </dgm:constrLst>
          <dgm:ruleLst>
            <dgm:rule type="primFontSz" val="13" fact="NaN" max="NaN"/>
          </dgm:ruleLst>
        </dgm:layoutNode>
        <dgm:layoutNode name="desTx" styleLbl="revTx" moveWith="parTx">
          <dgm:varLst>
            <dgm:chMax val="0"/>
            <dgm:chPref val="0"/>
            <dgm:bulletEnabled val="1"/>
          </dgm:varLst>
          <dgm:choose name="Name210">
            <dgm:if name="Name211" func="var" arg="dir" op="equ" val="norm">
              <dgm:alg type="tx">
                <dgm:param type="txAnchorVert" val="t"/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12">
              <dgm:alg type="tx">
                <dgm:param type="txAnchorVert" val="t"/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tMarg"/>
            <dgm:constr type="bMarg"/>
            <dgm:constr type="lMarg"/>
            <dgm:constr type="rMarg"/>
          </dgm:constrLst>
          <dgm:ruleLst>
            <dgm:rule type="primFontSz" val="11" fact="NaN" max="NaN"/>
            <dgm:rule type="secFontSz" val="9" fact="NaN" max="NaN"/>
          </dgm:ruleLst>
        </dgm:layoutNode>
        <dgm:layoutNode name="EmptyPlaceHolder">
          <dgm:alg type="sp"/>
          <dgm:shape xmlns:r="http://schemas.openxmlformats.org/officeDocument/2006/relationships" r:blip="">
            <dgm:adjLst/>
          </dgm:shape>
          <dgm:presOf/>
          <dgm:constrLst/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0C7202-B49F-4A38-9109-B33B1E5B6779}" type="datetimeFigureOut">
              <a:rPr lang="fr-FR"/>
              <a:pPr>
                <a:defRPr/>
              </a:pPr>
              <a:t>05/02/2022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8DE52D-995C-4E66-8792-72BB4A67771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99DC9BE-8102-4ADA-9C69-422E2361041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881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99DC9BE-8102-4ADA-9C69-422E2361041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858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00ED-63B7-4E7B-B7E6-07568304A8BE}" type="datetime1">
              <a:rPr lang="fr-FR" smtClean="0"/>
              <a:t>05/02/2022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36BC9-07C4-469E-8634-814B4A3864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 userDrawn="1"/>
        </p:nvSpPr>
        <p:spPr>
          <a:xfrm>
            <a:off x="0" y="6200775"/>
            <a:ext cx="121920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DB7510"/>
              </a:solidFill>
            </a:endParaRPr>
          </a:p>
        </p:txBody>
      </p:sp>
      <p:pic>
        <p:nvPicPr>
          <p:cNvPr id="6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67961-35B1-49F2-8760-84AAD290F5A9}" type="datetime1">
              <a:rPr lang="fr-FR" smtClean="0"/>
              <a:t>05/02/2022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55877-C426-420D-AF43-C527535A88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 userDrawn="1"/>
        </p:nvSpPr>
        <p:spPr>
          <a:xfrm>
            <a:off x="0" y="6200775"/>
            <a:ext cx="121920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DB7510"/>
              </a:solidFill>
            </a:endParaRPr>
          </a:p>
        </p:txBody>
      </p:sp>
      <p:pic>
        <p:nvPicPr>
          <p:cNvPr id="6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364A-3FF4-4778-9F33-5A85EACBA12D}" type="datetime1">
              <a:rPr lang="fr-FR" smtClean="0"/>
              <a:t>05/02/2022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4A74-8835-41AD-B17A-AA0D728B7A4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6200775"/>
            <a:ext cx="121920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DB7510"/>
              </a:solidFill>
            </a:endParaRPr>
          </a:p>
        </p:txBody>
      </p:sp>
      <p:pic>
        <p:nvPicPr>
          <p:cNvPr id="5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6628A-FAE6-40E0-9FB5-33808DAAE488}" type="datetime1">
              <a:rPr lang="fr-FR" smtClean="0"/>
              <a:t>05/02/2022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B367B-B515-40AF-8476-6E1017C6A7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6200775"/>
            <a:ext cx="121920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DB7510"/>
              </a:solidFill>
            </a:endParaRPr>
          </a:p>
        </p:txBody>
      </p:sp>
      <p:pic>
        <p:nvPicPr>
          <p:cNvPr id="5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DD9DB-2AF4-4227-8AD4-7F4260F174F5}" type="datetime1">
              <a:rPr lang="fr-FR" smtClean="0"/>
              <a:t>05/02/2022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74CBF-FEFC-458B-9BD0-606E5B65494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0" y="0"/>
            <a:ext cx="771842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5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122363"/>
            <a:ext cx="7718612" cy="2387600"/>
          </a:xfrm>
          <a:solidFill>
            <a:schemeClr val="bg1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602038"/>
            <a:ext cx="7718612" cy="1655762"/>
          </a:xfrm>
          <a:solidFill>
            <a:schemeClr val="tx1">
              <a:lumMod val="65000"/>
              <a:lumOff val="35000"/>
            </a:schemeClr>
          </a:solidFill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66E7D-E3D6-44B9-9B6A-0486148D5DFF}" type="datetime1">
              <a:rPr lang="fr-FR" smtClean="0"/>
              <a:t>05/02/2022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7E1A1-386C-4292-BC4D-658E006D49B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879725"/>
            <a:ext cx="9144000" cy="145112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422920"/>
            <a:ext cx="9144000" cy="118817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D4720-F886-4C3F-BECD-C24448888A75}" type="datetime1">
              <a:rPr lang="fr-FR" smtClean="0"/>
              <a:t>05/02/2022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068D8-EB81-4B6B-9B31-7310675857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3200400"/>
            <a:ext cx="10515600" cy="136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25022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BD693-263C-4023-A6A6-7DFD0CCA1631}" type="datetime1">
              <a:rPr lang="fr-FR" smtClean="0"/>
              <a:t>05/02/2022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81652-CFFC-468B-8A82-E0A9C81530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6200775"/>
            <a:ext cx="121920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DB7510"/>
              </a:solidFill>
            </a:endParaRPr>
          </a:p>
        </p:txBody>
      </p:sp>
      <p:pic>
        <p:nvPicPr>
          <p:cNvPr id="5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ustomShape 2"/>
          <p:cNvSpPr/>
          <p:nvPr userDrawn="1"/>
        </p:nvSpPr>
        <p:spPr>
          <a:xfrm>
            <a:off x="0" y="1506538"/>
            <a:ext cx="1979613" cy="111125"/>
          </a:xfrm>
          <a:prstGeom prst="rect">
            <a:avLst/>
          </a:prstGeom>
          <a:solidFill>
            <a:srgbClr val="DB7510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1306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38200" y="1662038"/>
            <a:ext cx="10515600" cy="4514925"/>
          </a:xfrm>
        </p:spPr>
        <p:txBody>
          <a:bodyPr/>
          <a:lstStyle>
            <a:lvl1pPr marL="228600" indent="-228600">
              <a:buClr>
                <a:srgbClr val="DB7510"/>
              </a:buClr>
              <a:buFont typeface="Wingdings" panose="05000000000000000000" pitchFamily="2" charset="2"/>
              <a:buChar char="v"/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 smtClean="0"/>
              <a:t>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8BC2F-8AE9-4AFC-A853-299D7D2C5320}" type="datetime1">
              <a:rPr lang="fr-FR" smtClean="0"/>
              <a:t>05/02/2022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D927D-5CDE-4132-929A-E1886C8CB2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 userDrawn="1"/>
        </p:nvSpPr>
        <p:spPr>
          <a:xfrm>
            <a:off x="0" y="6200775"/>
            <a:ext cx="121920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6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ustomShape 2"/>
          <p:cNvSpPr/>
          <p:nvPr userDrawn="1"/>
        </p:nvSpPr>
        <p:spPr>
          <a:xfrm>
            <a:off x="0" y="1506538"/>
            <a:ext cx="1979613" cy="111125"/>
          </a:xfrm>
          <a:prstGeom prst="rect">
            <a:avLst/>
          </a:prstGeom>
          <a:solidFill>
            <a:srgbClr val="DB7510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130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662398"/>
            <a:ext cx="5181600" cy="451456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662398"/>
            <a:ext cx="5181600" cy="451456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218C4-8E3E-4A17-9E41-E7213C5C72C8}" type="datetime1">
              <a:rPr lang="fr-FR" smtClean="0"/>
              <a:t>05/02/2022</a:t>
            </a:fld>
            <a:endParaRPr lang="fr-FR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AA39F-536E-4A54-9827-DB3BADC8CE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 userDrawn="1"/>
        </p:nvSpPr>
        <p:spPr>
          <a:xfrm>
            <a:off x="0" y="6200775"/>
            <a:ext cx="121920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8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ustomShape 2"/>
          <p:cNvSpPr/>
          <p:nvPr userDrawn="1"/>
        </p:nvSpPr>
        <p:spPr>
          <a:xfrm>
            <a:off x="0" y="1506538"/>
            <a:ext cx="1979613" cy="111125"/>
          </a:xfrm>
          <a:prstGeom prst="rect">
            <a:avLst/>
          </a:prstGeom>
          <a:solidFill>
            <a:srgbClr val="DB7510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141307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8756A-AD30-4227-9713-74731F4872FD}" type="datetime1">
              <a:rPr lang="fr-FR" smtClean="0"/>
              <a:t>05/02/2022</a:t>
            </a:fld>
            <a:endParaRPr lang="fr-FR"/>
          </a:p>
        </p:txBody>
      </p:sp>
      <p:sp>
        <p:nvSpPr>
          <p:cNvPr id="11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2A658-9388-4B46-97F6-55AC4918DE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/>
          <p:nvPr userDrawn="1"/>
        </p:nvSpPr>
        <p:spPr>
          <a:xfrm>
            <a:off x="0" y="6200775"/>
            <a:ext cx="121920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DB7510"/>
              </a:solidFill>
            </a:endParaRPr>
          </a:p>
        </p:txBody>
      </p:sp>
      <p:pic>
        <p:nvPicPr>
          <p:cNvPr id="4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stomShape 2"/>
          <p:cNvSpPr/>
          <p:nvPr userDrawn="1"/>
        </p:nvSpPr>
        <p:spPr>
          <a:xfrm>
            <a:off x="0" y="1506538"/>
            <a:ext cx="1979613" cy="111125"/>
          </a:xfrm>
          <a:prstGeom prst="rect">
            <a:avLst/>
          </a:prstGeom>
          <a:solidFill>
            <a:srgbClr val="DB7510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130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6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D5360-C3C9-4E75-B429-ECDE7DC2CDD5}" type="datetime1">
              <a:rPr lang="fr-FR" smtClean="0"/>
              <a:t>05/02/2022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01962-4FB9-4F98-ACE4-7C7AF3115B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 userDrawn="1"/>
        </p:nvSpPr>
        <p:spPr>
          <a:xfrm>
            <a:off x="0" y="6200775"/>
            <a:ext cx="121920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DB7510"/>
              </a:solidFill>
            </a:endParaRPr>
          </a:p>
        </p:txBody>
      </p:sp>
      <p:pic>
        <p:nvPicPr>
          <p:cNvPr id="3" name="Imag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523663" y="6291263"/>
            <a:ext cx="498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36A4F-0923-457F-990B-E52AF854AE8E}" type="datetime1">
              <a:rPr lang="fr-FR" smtClean="0"/>
              <a:t>05/02/2022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6C8CD-049A-4060-8238-9E957241D9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169262-F172-4D73-996D-453A9F619779}" type="datetime1">
              <a:rPr lang="fr-FR" smtClean="0"/>
              <a:t>05/02/2022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ADC0C7-AA33-49CD-BD0D-23461BF17D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GMlyXwpPF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6.svg"/><Relationship Id="rId1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7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1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YvVloQwZ1E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Lx3so7_EZ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76" b="36599"/>
          <a:stretch/>
        </p:blipFill>
        <p:spPr>
          <a:xfrm>
            <a:off x="-1" y="0"/>
            <a:ext cx="12197247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909763"/>
            <a:ext cx="9144000" cy="2387600"/>
          </a:xfrm>
          <a:solidFill>
            <a:schemeClr val="bg1"/>
          </a:solidFill>
        </p:spPr>
        <p:txBody>
          <a:bodyPr rtlCol="0" anchor="ctr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Un nom pour la médiathèque</a:t>
            </a:r>
            <a:br>
              <a:rPr lang="fr-FR" b="1" dirty="0" smtClean="0"/>
            </a:b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389438"/>
            <a:ext cx="9144000" cy="1655762"/>
          </a:xfrm>
          <a:solidFill>
            <a:schemeClr val="bg2">
              <a:lumMod val="50000"/>
            </a:schemeClr>
          </a:solidFill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bg1"/>
                </a:solidFill>
              </a:rPr>
              <a:t>Mai à Septembre 2021 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b="1" dirty="0" smtClean="0">
                <a:solidFill>
                  <a:schemeClr val="bg1"/>
                </a:solidFill>
              </a:rPr>
              <a:t>dans un processus de dialogue citoyen</a:t>
            </a:r>
            <a:endParaRPr lang="fr-F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4812" y="3771945"/>
            <a:ext cx="6981371" cy="2748008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7200" b="1" dirty="0" smtClean="0"/>
              <a:t/>
            </a:r>
            <a:br>
              <a:rPr lang="fr-FR" sz="7200" b="1" dirty="0" smtClean="0"/>
            </a:br>
            <a:r>
              <a:rPr lang="fr-FR" sz="7200" b="1" dirty="0" smtClean="0">
                <a:solidFill>
                  <a:srgbClr val="FF0000"/>
                </a:solidFill>
              </a:rPr>
              <a:t>05 juillet</a:t>
            </a:r>
            <a:br>
              <a:rPr lang="fr-FR" sz="7200" b="1" dirty="0" smtClean="0">
                <a:solidFill>
                  <a:srgbClr val="FF0000"/>
                </a:solidFill>
              </a:rPr>
            </a:br>
            <a:r>
              <a:rPr lang="fr-FR" sz="7200" b="1" dirty="0" smtClean="0">
                <a:solidFill>
                  <a:srgbClr val="FF0000"/>
                </a:solidFill>
              </a:rPr>
              <a:t/>
            </a:r>
            <a:br>
              <a:rPr lang="fr-FR" sz="7200" b="1" dirty="0" smtClean="0">
                <a:solidFill>
                  <a:srgbClr val="FF0000"/>
                </a:solidFill>
              </a:rPr>
            </a:br>
            <a:r>
              <a:rPr lang="fr-FR" sz="7200" b="1" dirty="0" smtClean="0"/>
              <a:t>JE VOTE</a:t>
            </a:r>
            <a:r>
              <a:rPr lang="fr-FR" sz="7200" b="1" dirty="0">
                <a:solidFill>
                  <a:srgbClr val="FF0000"/>
                </a:solidFill>
              </a:rPr>
              <a:t/>
            </a:r>
            <a:br>
              <a:rPr lang="fr-FR" sz="7200" b="1" dirty="0">
                <a:solidFill>
                  <a:srgbClr val="FF0000"/>
                </a:solidFill>
              </a:rPr>
            </a:br>
            <a:r>
              <a:rPr lang="fr-FR" sz="7200" b="1" dirty="0" smtClean="0">
                <a:solidFill>
                  <a:srgbClr val="FF0000"/>
                </a:solidFill>
              </a:rPr>
              <a:t/>
            </a:r>
            <a:br>
              <a:rPr lang="fr-FR" sz="7200" b="1" dirty="0" smtClean="0">
                <a:solidFill>
                  <a:srgbClr val="FF0000"/>
                </a:solidFill>
              </a:rPr>
            </a:br>
            <a:r>
              <a:rPr lang="fr-FR" sz="7200" b="1" dirty="0" smtClean="0"/>
              <a:t>En ligne,</a:t>
            </a:r>
            <a:br>
              <a:rPr lang="fr-FR" sz="7200" b="1" dirty="0" smtClean="0"/>
            </a:br>
            <a:r>
              <a:rPr lang="fr-FR" sz="7200" b="1" dirty="0" smtClean="0"/>
              <a:t>En version papier </a:t>
            </a:r>
            <a:endParaRPr lang="fr-FR" sz="72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7329714" y="0"/>
            <a:ext cx="4862286" cy="6858000"/>
          </a:xfrm>
          <a:prstGeom prst="rect">
            <a:avLst/>
          </a:prstGeom>
          <a:solidFill>
            <a:srgbClr val="EE861E"/>
          </a:solidFill>
          <a:ln>
            <a:solidFill>
              <a:srgbClr val="EE8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r>
              <a:rPr lang="fr-FR" sz="3200" b="1" dirty="0" smtClean="0"/>
              <a:t>Astrolabe,</a:t>
            </a:r>
          </a:p>
          <a:p>
            <a:pPr algn="ctr"/>
            <a:r>
              <a:rPr lang="fr-FR" sz="3200" b="1" dirty="0" smtClean="0"/>
              <a:t>Perle de culture,</a:t>
            </a:r>
          </a:p>
          <a:p>
            <a:pPr algn="ctr"/>
            <a:r>
              <a:rPr lang="fr-FR" sz="3200" b="1" dirty="0" smtClean="0"/>
              <a:t>L’embellie;</a:t>
            </a:r>
          </a:p>
          <a:p>
            <a:pPr algn="ctr"/>
            <a:r>
              <a:rPr lang="fr-FR" sz="3200" b="1" dirty="0" smtClean="0"/>
              <a:t>La ruche,</a:t>
            </a:r>
          </a:p>
          <a:p>
            <a:pPr algn="ctr"/>
            <a:r>
              <a:rPr lang="fr-FR" sz="3200" b="1" dirty="0" smtClean="0"/>
              <a:t>La médiathèque du </a:t>
            </a:r>
            <a:r>
              <a:rPr lang="fr-FR" sz="3200" b="1" dirty="0" err="1" smtClean="0"/>
              <a:t>Binos</a:t>
            </a:r>
            <a:r>
              <a:rPr lang="fr-FR" sz="3200" b="1" dirty="0" smtClean="0"/>
              <a:t>,</a:t>
            </a:r>
          </a:p>
          <a:p>
            <a:pPr algn="ctr"/>
            <a:r>
              <a:rPr lang="fr-FR" sz="3200" b="1" dirty="0" smtClean="0"/>
              <a:t>La médiathèque des 4 chemins</a:t>
            </a:r>
            <a:endParaRPr lang="fr-FR" sz="3200" b="1" dirty="0"/>
          </a:p>
        </p:txBody>
      </p:sp>
      <p:sp>
        <p:nvSpPr>
          <p:cNvPr id="6" name="Rectangle à coins arrondis 5"/>
          <p:cNvSpPr/>
          <p:nvPr/>
        </p:nvSpPr>
        <p:spPr>
          <a:xfrm flipH="1">
            <a:off x="8212908" y="158751"/>
            <a:ext cx="3615871" cy="2202996"/>
          </a:xfrm>
          <a:prstGeom prst="wedgeRoundRectCallout">
            <a:avLst>
              <a:gd name="adj1" fmla="val -20833"/>
              <a:gd name="adj2" fmla="val 67112"/>
              <a:gd name="adj3" fmla="val 16667"/>
            </a:avLst>
          </a:prstGeom>
          <a:solidFill>
            <a:srgbClr val="EE861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600" dirty="0" smtClean="0"/>
              <a:t>Merci ! 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4162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GMlyXwpPF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00594" y="364127"/>
            <a:ext cx="10898777" cy="613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8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0325" y="562793"/>
            <a:ext cx="6981371" cy="2748008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7200" b="1" dirty="0" smtClean="0"/>
              <a:t/>
            </a:r>
            <a:br>
              <a:rPr lang="fr-FR" sz="7200" b="1" dirty="0" smtClean="0"/>
            </a:br>
            <a:r>
              <a:rPr lang="fr-FR" sz="7200" b="1" dirty="0" smtClean="0">
                <a:solidFill>
                  <a:srgbClr val="FF0000"/>
                </a:solidFill>
              </a:rPr>
              <a:t>18 Septembre</a:t>
            </a:r>
            <a:r>
              <a:rPr lang="fr-FR" sz="7200" b="1" dirty="0"/>
              <a:t/>
            </a:r>
            <a:br>
              <a:rPr lang="fr-FR" sz="7200" b="1" dirty="0"/>
            </a:br>
            <a:r>
              <a:rPr lang="fr-FR" sz="4800" b="1" dirty="0"/>
              <a:t>Retour 2</a:t>
            </a:r>
            <a:r>
              <a:rPr lang="fr-FR" sz="4800" b="1" baseline="30000" dirty="0" smtClean="0"/>
              <a:t>ème</a:t>
            </a:r>
            <a:r>
              <a:rPr lang="fr-FR" sz="4800" b="1" dirty="0" smtClean="0"/>
              <a:t> séance </a:t>
            </a:r>
            <a:br>
              <a:rPr lang="fr-FR" sz="4800" b="1" dirty="0" smtClean="0"/>
            </a:br>
            <a:r>
              <a:rPr lang="fr-FR" sz="4800" b="1" dirty="0" smtClean="0"/>
              <a:t>du Jury Citoyen</a:t>
            </a:r>
            <a:br>
              <a:rPr lang="fr-FR" sz="4800" b="1" dirty="0" smtClean="0"/>
            </a:br>
            <a:r>
              <a:rPr lang="fr-FR" sz="4800" b="1" dirty="0" smtClean="0">
                <a:solidFill>
                  <a:srgbClr val="FF0000"/>
                </a:solidFill>
              </a:rPr>
              <a:t>Le nom élu</a:t>
            </a:r>
            <a:endParaRPr lang="fr-FR" sz="4800" b="1" dirty="0">
              <a:solidFill>
                <a:srgbClr val="FF00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806" y="3228119"/>
            <a:ext cx="4070926" cy="266495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29714" y="0"/>
            <a:ext cx="4862286" cy="6858000"/>
          </a:xfrm>
          <a:prstGeom prst="rect">
            <a:avLst/>
          </a:prstGeom>
          <a:solidFill>
            <a:srgbClr val="EE861E"/>
          </a:solidFill>
          <a:ln>
            <a:solidFill>
              <a:srgbClr val="EE8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 flipH="1">
            <a:off x="8143936" y="81932"/>
            <a:ext cx="2779668" cy="1571593"/>
          </a:xfrm>
          <a:prstGeom prst="wedgeRoundRectCallout">
            <a:avLst>
              <a:gd name="adj1" fmla="val -20833"/>
              <a:gd name="adj2" fmla="val 67112"/>
              <a:gd name="adj3" fmla="val 16667"/>
            </a:avLst>
          </a:prstGeom>
          <a:solidFill>
            <a:srgbClr val="EE861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600" dirty="0" smtClean="0"/>
              <a:t>Merci ! </a:t>
            </a:r>
            <a:endParaRPr lang="fr-FR" sz="66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76" y="4045903"/>
            <a:ext cx="4373216" cy="231044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77" y="1955255"/>
            <a:ext cx="4373216" cy="201901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4" y="4007031"/>
            <a:ext cx="3375842" cy="253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0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Pour rappel </a:t>
            </a:r>
            <a:endParaRPr lang="fr-FR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0D927D-5CDE-4132-929A-E1886C8CB260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838199" y="1574952"/>
            <a:ext cx="6881949" cy="4295912"/>
          </a:xfrm>
        </p:spPr>
        <p:txBody>
          <a:bodyPr/>
          <a:lstStyle/>
          <a:p>
            <a:pPr marL="0" indent="0">
              <a:buNone/>
            </a:pPr>
            <a:r>
              <a:rPr lang="fr-FR" sz="2500" dirty="0" smtClean="0"/>
              <a:t> </a:t>
            </a:r>
            <a:r>
              <a:rPr lang="fr-FR" sz="4800" b="1" dirty="0" smtClean="0">
                <a:solidFill>
                  <a:srgbClr val="DB7510"/>
                </a:solidFill>
              </a:rPr>
              <a:t>105</a:t>
            </a:r>
            <a:r>
              <a:rPr lang="fr-FR" sz="4800" b="1" dirty="0" smtClean="0"/>
              <a:t> propositions de noms</a:t>
            </a:r>
          </a:p>
          <a:p>
            <a:pPr marL="0" indent="0">
              <a:buNone/>
            </a:pPr>
            <a:endParaRPr lang="fr-FR" sz="1800" b="1" dirty="0" smtClean="0"/>
          </a:p>
          <a:p>
            <a:pPr marL="0" indent="0">
              <a:buNone/>
            </a:pPr>
            <a:r>
              <a:rPr lang="fr-FR" sz="4800" b="1" dirty="0"/>
              <a:t> </a:t>
            </a:r>
            <a:r>
              <a:rPr lang="fr-FR" sz="4800" b="1" dirty="0">
                <a:solidFill>
                  <a:srgbClr val="DB7510"/>
                </a:solidFill>
              </a:rPr>
              <a:t>6</a:t>
            </a:r>
            <a:r>
              <a:rPr lang="fr-FR" sz="4800" b="1" dirty="0" smtClean="0"/>
              <a:t> noms finalistes</a:t>
            </a:r>
          </a:p>
          <a:p>
            <a:pPr marL="0" indent="0">
              <a:buNone/>
            </a:pPr>
            <a:endParaRPr lang="fr-FR" sz="2800" b="1" dirty="0" smtClean="0"/>
          </a:p>
          <a:p>
            <a:pPr marL="0" indent="0">
              <a:buNone/>
            </a:pPr>
            <a:r>
              <a:rPr lang="fr-FR" sz="4800" b="1" dirty="0" smtClean="0"/>
              <a:t>Résultats :</a:t>
            </a:r>
          </a:p>
          <a:p>
            <a:pPr marL="0" indent="0">
              <a:buNone/>
            </a:pPr>
            <a:r>
              <a:rPr lang="fr-FR" sz="4800" b="1" dirty="0" smtClean="0">
                <a:solidFill>
                  <a:schemeClr val="accent1"/>
                </a:solidFill>
              </a:rPr>
              <a:t>623</a:t>
            </a:r>
            <a:r>
              <a:rPr lang="fr-FR" sz="4800" b="1" dirty="0" smtClean="0"/>
              <a:t> votes </a:t>
            </a:r>
          </a:p>
          <a:p>
            <a:endParaRPr lang="fr-FR" sz="2500" dirty="0" smtClean="0"/>
          </a:p>
          <a:p>
            <a:endParaRPr lang="fr-FR" sz="2500" dirty="0" smtClean="0"/>
          </a:p>
          <a:p>
            <a:endParaRPr lang="fr-FR" sz="2500" dirty="0"/>
          </a:p>
          <a:p>
            <a:endParaRPr lang="fr-FR" sz="2500" dirty="0" smtClean="0">
              <a:sym typeface="Wingdings" panose="05000000000000000000" pitchFamily="2" charset="2"/>
            </a:endParaRPr>
          </a:p>
          <a:p>
            <a:endParaRPr lang="fr-FR" sz="2500" dirty="0"/>
          </a:p>
        </p:txBody>
      </p:sp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2479649"/>
              </p:ext>
            </p:extLst>
          </p:nvPr>
        </p:nvGraphicFramePr>
        <p:xfrm>
          <a:off x="6422572" y="1245176"/>
          <a:ext cx="5926282" cy="4364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64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La répartition des votes </a:t>
            </a:r>
            <a:endParaRPr lang="fr-FR" b="1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01962-4FB9-4F98-ACE4-7C7AF3115B99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0260029"/>
              </p:ext>
            </p:extLst>
          </p:nvPr>
        </p:nvGraphicFramePr>
        <p:xfrm>
          <a:off x="994954" y="935778"/>
          <a:ext cx="10202092" cy="5282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731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9817" y="409303"/>
            <a:ext cx="7067006" cy="4985657"/>
          </a:xfrm>
        </p:spPr>
        <p:txBody>
          <a:bodyPr/>
          <a:lstStyle/>
          <a:p>
            <a:r>
              <a:rPr lang="fr-FR" b="1" dirty="0"/>
              <a:t>Nous comptons sur votre discrétion 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Rendez-vous </a:t>
            </a:r>
            <a:br>
              <a:rPr lang="fr-FR" b="1" dirty="0" smtClean="0"/>
            </a:br>
            <a:r>
              <a:rPr lang="fr-FR" b="1" dirty="0" smtClean="0"/>
              <a:t>le </a:t>
            </a:r>
            <a:r>
              <a:rPr lang="fr-FR" b="1" dirty="0"/>
              <a:t>9 </a:t>
            </a:r>
            <a:r>
              <a:rPr lang="fr-FR" b="1" dirty="0" smtClean="0"/>
              <a:t>octobre !</a:t>
            </a:r>
            <a:endParaRPr lang="fr-FR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5" r="27072"/>
          <a:stretch/>
        </p:blipFill>
        <p:spPr>
          <a:xfrm>
            <a:off x="7358743" y="0"/>
            <a:ext cx="56242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6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329714" y="0"/>
            <a:ext cx="4862286" cy="6858000"/>
          </a:xfrm>
          <a:prstGeom prst="rect">
            <a:avLst/>
          </a:prstGeom>
          <a:solidFill>
            <a:srgbClr val="EE861E"/>
          </a:solidFill>
          <a:ln>
            <a:solidFill>
              <a:srgbClr val="EE8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743" y="4813981"/>
            <a:ext cx="6981371" cy="2748008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7200" b="1" dirty="0" smtClean="0"/>
              <a:t/>
            </a:r>
            <a:br>
              <a:rPr lang="fr-FR" sz="7200" b="1" dirty="0" smtClean="0"/>
            </a:br>
            <a:r>
              <a:rPr lang="fr-FR" sz="7200" b="1" dirty="0" smtClean="0"/>
              <a:t/>
            </a:r>
            <a:br>
              <a:rPr lang="fr-FR" sz="7200" b="1" dirty="0" smtClean="0"/>
            </a:br>
            <a:r>
              <a:rPr lang="fr-FR" sz="7200" b="1" dirty="0"/>
              <a:t/>
            </a:r>
            <a:br>
              <a:rPr lang="fr-FR" sz="7200" b="1" dirty="0"/>
            </a:br>
            <a:r>
              <a:rPr lang="fr-FR" sz="7200" b="1" dirty="0" smtClean="0">
                <a:solidFill>
                  <a:srgbClr val="FF0000"/>
                </a:solidFill>
              </a:rPr>
              <a:t>09 octobre</a:t>
            </a:r>
            <a:r>
              <a:rPr lang="fr-FR" sz="7200" b="1" dirty="0"/>
              <a:t/>
            </a:r>
            <a:br>
              <a:rPr lang="fr-FR" sz="7200" b="1" dirty="0"/>
            </a:br>
            <a:r>
              <a:rPr lang="fr-FR" sz="7200" b="1" dirty="0" smtClean="0"/>
              <a:t>Inauguration du nom durant la journée anniversaire</a:t>
            </a:r>
            <a:br>
              <a:rPr lang="fr-FR" sz="7200" b="1" dirty="0" smtClean="0"/>
            </a:br>
            <a:r>
              <a:rPr lang="fr-FR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RUCHE</a:t>
            </a:r>
            <a:r>
              <a:rPr lang="fr-FR" sz="7200" b="1" dirty="0" smtClean="0"/>
              <a:t/>
            </a:r>
            <a:br>
              <a:rPr lang="fr-FR" sz="7200" b="1" dirty="0" smtClean="0"/>
            </a:br>
            <a:endParaRPr lang="fr-FR" sz="7200" b="1" dirty="0">
              <a:solidFill>
                <a:srgbClr val="FF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 flipH="1">
            <a:off x="8044360" y="3712483"/>
            <a:ext cx="3615871" cy="2202996"/>
          </a:xfrm>
          <a:prstGeom prst="wedgeRoundRectCallout">
            <a:avLst>
              <a:gd name="adj1" fmla="val -20833"/>
              <a:gd name="adj2" fmla="val 67112"/>
              <a:gd name="adj3" fmla="val 16667"/>
            </a:avLst>
          </a:prstGeom>
          <a:solidFill>
            <a:srgbClr val="EE861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600" dirty="0" smtClean="0"/>
              <a:t>Merci ! </a:t>
            </a:r>
            <a:endParaRPr lang="fr-FR" sz="66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910" y="486574"/>
            <a:ext cx="4156773" cy="278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50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329714" y="0"/>
            <a:ext cx="4862286" cy="6858000"/>
          </a:xfrm>
          <a:prstGeom prst="rect">
            <a:avLst/>
          </a:prstGeom>
          <a:solidFill>
            <a:srgbClr val="EE861E"/>
          </a:solidFill>
          <a:ln>
            <a:solidFill>
              <a:srgbClr val="EE8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3997" y="4272644"/>
            <a:ext cx="6981371" cy="2748008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sz="5400" b="1" dirty="0" smtClean="0">
                <a:solidFill>
                  <a:srgbClr val="FF0000"/>
                </a:solidFill>
              </a:rPr>
              <a:t>Décembre  </a:t>
            </a:r>
            <a:r>
              <a:rPr lang="fr-FR" sz="5400" b="1" dirty="0"/>
              <a:t/>
            </a:r>
            <a:br>
              <a:rPr lang="fr-FR" sz="5400" b="1" dirty="0"/>
            </a:br>
            <a:r>
              <a:rPr lang="fr-FR" sz="5400" b="1" dirty="0" smtClean="0"/>
              <a:t>Evaluation :</a:t>
            </a:r>
            <a:br>
              <a:rPr lang="fr-FR" sz="5400" b="1" dirty="0" smtClean="0"/>
            </a:br>
            <a:r>
              <a:rPr lang="fr-FR" sz="5400" b="1" dirty="0" smtClean="0"/>
              <a:t/>
            </a:r>
            <a:br>
              <a:rPr lang="fr-FR" sz="5400" b="1" dirty="0" smtClean="0"/>
            </a:br>
            <a:r>
              <a:rPr lang="fr-FR" sz="5400" b="1" dirty="0" smtClean="0"/>
              <a:t>Jury Citoyen =</a:t>
            </a:r>
            <a:br>
              <a:rPr lang="fr-FR" sz="5400" b="1" dirty="0" smtClean="0"/>
            </a:br>
            <a:r>
              <a:rPr lang="fr-FR" sz="5400" b="1" dirty="0" smtClean="0"/>
              <a:t>Ambassadeur de la Démocratie Participative à Seysses</a:t>
            </a:r>
            <a:r>
              <a:rPr lang="fr-FR" sz="7200" b="1" dirty="0" smtClean="0"/>
              <a:t/>
            </a:r>
            <a:br>
              <a:rPr lang="fr-FR" sz="7200" b="1" dirty="0" smtClean="0"/>
            </a:br>
            <a:endParaRPr lang="fr-FR" sz="7200" b="1" dirty="0">
              <a:solidFill>
                <a:srgbClr val="FF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 flipH="1">
            <a:off x="7905749" y="720454"/>
            <a:ext cx="3615871" cy="2202996"/>
          </a:xfrm>
          <a:prstGeom prst="wedgeRoundRectCallout">
            <a:avLst>
              <a:gd name="adj1" fmla="val -20833"/>
              <a:gd name="adj2" fmla="val 67112"/>
              <a:gd name="adj3" fmla="val 16667"/>
            </a:avLst>
          </a:prstGeom>
          <a:solidFill>
            <a:srgbClr val="EE861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600" dirty="0" smtClean="0"/>
              <a:t>Merci ! </a:t>
            </a:r>
            <a:endParaRPr lang="fr-FR" sz="66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715" y="3782989"/>
            <a:ext cx="4862286" cy="240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38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76" b="36599"/>
          <a:stretch/>
        </p:blipFill>
        <p:spPr>
          <a:xfrm>
            <a:off x="-1" y="0"/>
            <a:ext cx="12197247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6622" y="2046164"/>
            <a:ext cx="9144000" cy="2387600"/>
          </a:xfrm>
          <a:solidFill>
            <a:schemeClr val="bg1"/>
          </a:solidFill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dirty="0"/>
              <a:t>Merci pour votre </a:t>
            </a:r>
            <a:r>
              <a:rPr lang="fr-FR" b="1" dirty="0" smtClean="0"/>
              <a:t>participation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41612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Contexte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45919"/>
            <a:ext cx="12192000" cy="4295912"/>
          </a:xfrm>
        </p:spPr>
        <p:txBody>
          <a:bodyPr/>
          <a:lstStyle/>
          <a:p>
            <a:r>
              <a:rPr lang="fr-FR" sz="3600" dirty="0" smtClean="0"/>
              <a:t> </a:t>
            </a:r>
            <a:r>
              <a:rPr lang="fr-FR" sz="3600" dirty="0"/>
              <a:t>L</a:t>
            </a:r>
            <a:r>
              <a:rPr lang="fr-FR" sz="3600" dirty="0" smtClean="0"/>
              <a:t>a médiathèque n’a pas de nom</a:t>
            </a:r>
            <a:r>
              <a:rPr lang="fr-FR" sz="3600" dirty="0" smtClean="0">
                <a:sym typeface="Wingdings" panose="05000000000000000000" pitchFamily="2" charset="2"/>
              </a:rPr>
              <a:t> avoir une identité</a:t>
            </a:r>
            <a:endParaRPr lang="fr-FR" sz="3600" dirty="0" smtClean="0"/>
          </a:p>
          <a:p>
            <a:r>
              <a:rPr lang="fr-FR" sz="3600" dirty="0"/>
              <a:t>D</a:t>
            </a:r>
            <a:r>
              <a:rPr lang="fr-FR" sz="3600" dirty="0" smtClean="0"/>
              <a:t>onner une visibilité à cet espace culturel qui a 30 ans</a:t>
            </a:r>
          </a:p>
          <a:p>
            <a:r>
              <a:rPr lang="fr-FR" sz="3600" dirty="0"/>
              <a:t> </a:t>
            </a:r>
            <a:r>
              <a:rPr lang="fr-FR" sz="3600" b="1" dirty="0" smtClean="0"/>
              <a:t>Souhait d’impliquer les habitants dans cette démarche</a:t>
            </a:r>
            <a:endParaRPr lang="fr-FR" sz="3600" b="1" dirty="0"/>
          </a:p>
          <a:p>
            <a:r>
              <a:rPr lang="fr-FR" sz="3600" b="1" u="sng" dirty="0" smtClean="0"/>
              <a:t>Une étude en amont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sz="3600" b="1" dirty="0" smtClean="0">
                <a:sym typeface="Wingdings" panose="05000000000000000000" pitchFamily="2" charset="2"/>
              </a:rPr>
              <a:t>Définition des thématiques  </a:t>
            </a:r>
            <a:r>
              <a:rPr lang="fr-FR" sz="3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L’âme de la médiathèque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sz="3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NON RETENU DES LE DÉPART : NOM DE PERSONNAGES OU PERSONNALITES</a:t>
            </a:r>
            <a:endParaRPr lang="fr-FR" sz="3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sz="25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0D927D-5CDE-4132-929A-E1886C8CB260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14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6" descr="Diagramme de processus SmartArt">
            <a:extLst>
              <a:ext uri="{FF2B5EF4-FFF2-40B4-BE49-F238E27FC236}">
                <a16:creationId xmlns:a16="http://schemas.microsoft.com/office/drawing/2014/main" id="{3F3F2756-2E70-4E81-9B93-4AC1BABBED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46161"/>
              </p:ext>
            </p:extLst>
          </p:nvPr>
        </p:nvGraphicFramePr>
        <p:xfrm>
          <a:off x="291858" y="1767690"/>
          <a:ext cx="11608283" cy="4649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E920A5AC-B286-4927-A556-E62F15F97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b="1" dirty="0" smtClean="0"/>
              <a:t>Les thématiques retenues</a:t>
            </a:r>
            <a:endParaRPr lang="fr-FR" b="1" dirty="0"/>
          </a:p>
        </p:txBody>
      </p:sp>
      <p:sp>
        <p:nvSpPr>
          <p:cNvPr id="5" name="Rectangle 4" descr="Carré rouge">
            <a:extLst>
              <a:ext uri="{FF2B5EF4-FFF2-40B4-BE49-F238E27FC236}">
                <a16:creationId xmlns:a16="http://schemas.microsoft.com/office/drawing/2014/main" id="{A12CC26A-5315-4976-ADC0-5433567BBAE9}"/>
              </a:ext>
            </a:extLst>
          </p:cNvPr>
          <p:cNvSpPr/>
          <p:nvPr/>
        </p:nvSpPr>
        <p:spPr>
          <a:xfrm>
            <a:off x="540127" y="1818998"/>
            <a:ext cx="688931" cy="68893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7" name="Rectangle 12" descr="Carré orange">
            <a:extLst>
              <a:ext uri="{FF2B5EF4-FFF2-40B4-BE49-F238E27FC236}">
                <a16:creationId xmlns:a16="http://schemas.microsoft.com/office/drawing/2014/main" id="{1930D93D-7C86-4A0B-AC32-322C4830B011}"/>
              </a:ext>
            </a:extLst>
          </p:cNvPr>
          <p:cNvSpPr/>
          <p:nvPr/>
        </p:nvSpPr>
        <p:spPr>
          <a:xfrm>
            <a:off x="3679230" y="2016311"/>
            <a:ext cx="681001" cy="68893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8" name="Rectangle 13" descr="Carré orange">
            <a:extLst>
              <a:ext uri="{FF2B5EF4-FFF2-40B4-BE49-F238E27FC236}">
                <a16:creationId xmlns:a16="http://schemas.microsoft.com/office/drawing/2014/main" id="{3465B29B-8058-46D1-9660-8E77A907D117}"/>
              </a:ext>
            </a:extLst>
          </p:cNvPr>
          <p:cNvSpPr/>
          <p:nvPr/>
        </p:nvSpPr>
        <p:spPr>
          <a:xfrm>
            <a:off x="5945113" y="1477169"/>
            <a:ext cx="688931" cy="688931"/>
          </a:xfrm>
          <a:prstGeom prst="rect">
            <a:avLst/>
          </a:prstGeom>
          <a:solidFill>
            <a:srgbClr val="5B9BD5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9" name="Rectangle 14" descr="Carré orange">
            <a:extLst>
              <a:ext uri="{FF2B5EF4-FFF2-40B4-BE49-F238E27FC236}">
                <a16:creationId xmlns:a16="http://schemas.microsoft.com/office/drawing/2014/main" id="{EEFF73B8-4E1C-489B-A505-D683624E688D}"/>
              </a:ext>
            </a:extLst>
          </p:cNvPr>
          <p:cNvSpPr/>
          <p:nvPr/>
        </p:nvSpPr>
        <p:spPr>
          <a:xfrm>
            <a:off x="9147593" y="2310842"/>
            <a:ext cx="688931" cy="68893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" name="Bulle ronde 2"/>
          <p:cNvSpPr/>
          <p:nvPr/>
        </p:nvSpPr>
        <p:spPr>
          <a:xfrm>
            <a:off x="6109578" y="1641906"/>
            <a:ext cx="360000" cy="359456"/>
          </a:xfrm>
          <a:prstGeom prst="wedgeEllipseCallout">
            <a:avLst>
              <a:gd name="adj1" fmla="val -44116"/>
              <a:gd name="adj2" fmla="val 51901"/>
            </a:avLst>
          </a:prstGeom>
          <a:solidFill>
            <a:srgbClr val="5B9BD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5" name="Bulle ronde 14"/>
          <p:cNvSpPr/>
          <p:nvPr/>
        </p:nvSpPr>
        <p:spPr>
          <a:xfrm>
            <a:off x="698742" y="1983735"/>
            <a:ext cx="360000" cy="359456"/>
          </a:xfrm>
          <a:prstGeom prst="wedgeEllipseCallout">
            <a:avLst>
              <a:gd name="adj1" fmla="val -44116"/>
              <a:gd name="adj2" fmla="val 51901"/>
            </a:avLst>
          </a:prstGeom>
          <a:solidFill>
            <a:srgbClr val="5B9BD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6" name="Étoile à 4 branches 15"/>
          <p:cNvSpPr/>
          <p:nvPr/>
        </p:nvSpPr>
        <p:spPr>
          <a:xfrm rot="20365319">
            <a:off x="9353396" y="2074900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Étoile à 4 branches 18"/>
          <p:cNvSpPr/>
          <p:nvPr/>
        </p:nvSpPr>
        <p:spPr>
          <a:xfrm rot="20365319">
            <a:off x="9671190" y="2112100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Étoile à 4 branches 19"/>
          <p:cNvSpPr/>
          <p:nvPr/>
        </p:nvSpPr>
        <p:spPr>
          <a:xfrm rot="20365319">
            <a:off x="9422930" y="2299049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Étoile à 4 branches 20"/>
          <p:cNvSpPr/>
          <p:nvPr/>
        </p:nvSpPr>
        <p:spPr>
          <a:xfrm rot="746699">
            <a:off x="9422930" y="2299736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Étoile à 4 branches 23"/>
          <p:cNvSpPr/>
          <p:nvPr/>
        </p:nvSpPr>
        <p:spPr>
          <a:xfrm rot="1563490">
            <a:off x="9495162" y="2498957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Étoile à 4 branches 24"/>
          <p:cNvSpPr/>
          <p:nvPr/>
        </p:nvSpPr>
        <p:spPr>
          <a:xfrm rot="1265646">
            <a:off x="9671190" y="2112101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Étoile à 4 branches 27"/>
          <p:cNvSpPr/>
          <p:nvPr/>
        </p:nvSpPr>
        <p:spPr>
          <a:xfrm rot="1524623">
            <a:off x="9690381" y="2299736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Bulle ronde 35"/>
          <p:cNvSpPr/>
          <p:nvPr/>
        </p:nvSpPr>
        <p:spPr>
          <a:xfrm>
            <a:off x="9284738" y="2432896"/>
            <a:ext cx="402174" cy="423753"/>
          </a:xfrm>
          <a:prstGeom prst="wedgeEllipseCallout">
            <a:avLst>
              <a:gd name="adj1" fmla="val -44116"/>
              <a:gd name="adj2" fmla="val 51901"/>
            </a:avLst>
          </a:prstGeom>
          <a:solidFill>
            <a:srgbClr val="5B9BD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31546" y="2099330"/>
            <a:ext cx="44504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3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6" descr="Diagramme de processus SmartArt">
            <a:extLst>
              <a:ext uri="{FF2B5EF4-FFF2-40B4-BE49-F238E27FC236}">
                <a16:creationId xmlns:a16="http://schemas.microsoft.com/office/drawing/2014/main" id="{3F3F2756-2E70-4E81-9B93-4AC1BABBED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8105601"/>
              </p:ext>
            </p:extLst>
          </p:nvPr>
        </p:nvGraphicFramePr>
        <p:xfrm>
          <a:off x="525576" y="1494797"/>
          <a:ext cx="11140848" cy="4649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 15" descr="Carré jaune">
            <a:extLst>
              <a:ext uri="{FF2B5EF4-FFF2-40B4-BE49-F238E27FC236}">
                <a16:creationId xmlns:a16="http://schemas.microsoft.com/office/drawing/2014/main" id="{5B34B083-2C6A-4916-B16C-EEDE2F7E0A91}"/>
              </a:ext>
            </a:extLst>
          </p:cNvPr>
          <p:cNvSpPr/>
          <p:nvPr/>
        </p:nvSpPr>
        <p:spPr>
          <a:xfrm>
            <a:off x="8077557" y="1765272"/>
            <a:ext cx="688931" cy="68893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920A5AC-B286-4927-A556-E62F15F97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b="1" dirty="0" smtClean="0"/>
              <a:t>Chronologie de projet</a:t>
            </a:r>
            <a:endParaRPr lang="fr-FR" b="1" dirty="0"/>
          </a:p>
        </p:txBody>
      </p:sp>
      <p:sp>
        <p:nvSpPr>
          <p:cNvPr id="5" name="Rectangle 4" descr="Carré rouge">
            <a:extLst>
              <a:ext uri="{FF2B5EF4-FFF2-40B4-BE49-F238E27FC236}">
                <a16:creationId xmlns:a16="http://schemas.microsoft.com/office/drawing/2014/main" id="{A12CC26A-5315-4976-ADC0-5433567BBAE9}"/>
              </a:ext>
            </a:extLst>
          </p:cNvPr>
          <p:cNvSpPr/>
          <p:nvPr/>
        </p:nvSpPr>
        <p:spPr>
          <a:xfrm>
            <a:off x="694761" y="1744533"/>
            <a:ext cx="688931" cy="68893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7" name="Rectangle 12" descr="Carré orange">
            <a:extLst>
              <a:ext uri="{FF2B5EF4-FFF2-40B4-BE49-F238E27FC236}">
                <a16:creationId xmlns:a16="http://schemas.microsoft.com/office/drawing/2014/main" id="{1930D93D-7C86-4A0B-AC32-322C4830B011}"/>
              </a:ext>
            </a:extLst>
          </p:cNvPr>
          <p:cNvSpPr/>
          <p:nvPr/>
        </p:nvSpPr>
        <p:spPr>
          <a:xfrm>
            <a:off x="2534965" y="1744533"/>
            <a:ext cx="681001" cy="68893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8" name="Rectangle 13" descr="Carré orange">
            <a:extLst>
              <a:ext uri="{FF2B5EF4-FFF2-40B4-BE49-F238E27FC236}">
                <a16:creationId xmlns:a16="http://schemas.microsoft.com/office/drawing/2014/main" id="{3465B29B-8058-46D1-9660-8E77A907D117}"/>
              </a:ext>
            </a:extLst>
          </p:cNvPr>
          <p:cNvSpPr/>
          <p:nvPr/>
        </p:nvSpPr>
        <p:spPr>
          <a:xfrm>
            <a:off x="4397148" y="1735941"/>
            <a:ext cx="688931" cy="688931"/>
          </a:xfrm>
          <a:prstGeom prst="rect">
            <a:avLst/>
          </a:prstGeom>
          <a:solidFill>
            <a:srgbClr val="5B9BD5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9" name="Rectangle 14" descr="Carré orange">
            <a:extLst>
              <a:ext uri="{FF2B5EF4-FFF2-40B4-BE49-F238E27FC236}">
                <a16:creationId xmlns:a16="http://schemas.microsoft.com/office/drawing/2014/main" id="{EEFF73B8-4E1C-489B-A505-D683624E688D}"/>
              </a:ext>
            </a:extLst>
          </p:cNvPr>
          <p:cNvSpPr/>
          <p:nvPr/>
        </p:nvSpPr>
        <p:spPr>
          <a:xfrm>
            <a:off x="6240524" y="1759320"/>
            <a:ext cx="688931" cy="68893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12" name="Graphisme 23" descr="Recherche">
            <a:extLst>
              <a:ext uri="{FF2B5EF4-FFF2-40B4-BE49-F238E27FC236}">
                <a16:creationId xmlns:a16="http://schemas.microsoft.com/office/drawing/2014/main" id="{B3B066BF-DC70-46FA-B9ED-2111EF601BA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367095" y="1918730"/>
            <a:ext cx="432000" cy="432000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14" name="Graphisme 25" descr="Présentation avec histogramme">
            <a:extLst>
              <a:ext uri="{FF2B5EF4-FFF2-40B4-BE49-F238E27FC236}">
                <a16:creationId xmlns:a16="http://schemas.microsoft.com/office/drawing/2014/main" id="{E30E2A91-829E-4A17-993C-634E1C3B822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876662" y="1736687"/>
            <a:ext cx="729385" cy="729385"/>
          </a:xfrm>
          <a:prstGeom prst="rect">
            <a:avLst/>
          </a:prstGeom>
          <a:solidFill>
            <a:srgbClr val="ED1C24"/>
          </a:solidFill>
        </p:spPr>
      </p:pic>
      <p:sp>
        <p:nvSpPr>
          <p:cNvPr id="3" name="Bulle ronde 2"/>
          <p:cNvSpPr/>
          <p:nvPr/>
        </p:nvSpPr>
        <p:spPr>
          <a:xfrm>
            <a:off x="4544283" y="1891242"/>
            <a:ext cx="360000" cy="359456"/>
          </a:xfrm>
          <a:prstGeom prst="wedgeEllipseCallout">
            <a:avLst>
              <a:gd name="adj1" fmla="val -44116"/>
              <a:gd name="adj2" fmla="val 51901"/>
            </a:avLst>
          </a:prstGeom>
          <a:solidFill>
            <a:srgbClr val="5B9BD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5" name="Bulle ronde 14"/>
          <p:cNvSpPr/>
          <p:nvPr/>
        </p:nvSpPr>
        <p:spPr>
          <a:xfrm>
            <a:off x="847179" y="1924058"/>
            <a:ext cx="360000" cy="359456"/>
          </a:xfrm>
          <a:prstGeom prst="wedgeEllipseCallout">
            <a:avLst>
              <a:gd name="adj1" fmla="val -44116"/>
              <a:gd name="adj2" fmla="val 51901"/>
            </a:avLst>
          </a:prstGeom>
          <a:solidFill>
            <a:srgbClr val="5B9BD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6" name="Étoile à 4 branches 15"/>
          <p:cNvSpPr/>
          <p:nvPr/>
        </p:nvSpPr>
        <p:spPr>
          <a:xfrm rot="20365319">
            <a:off x="9353396" y="2074900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Étoile à 4 branches 16"/>
          <p:cNvSpPr/>
          <p:nvPr/>
        </p:nvSpPr>
        <p:spPr>
          <a:xfrm rot="20365319">
            <a:off x="9229265" y="2336029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Étoile à 4 branches 18"/>
          <p:cNvSpPr/>
          <p:nvPr/>
        </p:nvSpPr>
        <p:spPr>
          <a:xfrm rot="20365319">
            <a:off x="9671190" y="2112100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Étoile à 4 branches 19"/>
          <p:cNvSpPr/>
          <p:nvPr/>
        </p:nvSpPr>
        <p:spPr>
          <a:xfrm rot="20365319">
            <a:off x="9422930" y="2299049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Étoile à 4 branches 20"/>
          <p:cNvSpPr/>
          <p:nvPr/>
        </p:nvSpPr>
        <p:spPr>
          <a:xfrm rot="746699">
            <a:off x="9422930" y="2299736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Étoile à 4 branches 21"/>
          <p:cNvSpPr/>
          <p:nvPr/>
        </p:nvSpPr>
        <p:spPr>
          <a:xfrm rot="20365319">
            <a:off x="9497746" y="2507626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Étoile à 4 branches 23"/>
          <p:cNvSpPr/>
          <p:nvPr/>
        </p:nvSpPr>
        <p:spPr>
          <a:xfrm rot="1563490">
            <a:off x="9495162" y="2498957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Étoile à 4 branches 24"/>
          <p:cNvSpPr/>
          <p:nvPr/>
        </p:nvSpPr>
        <p:spPr>
          <a:xfrm rot="1265646">
            <a:off x="9538756" y="2165860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Étoile à 4 branches 26"/>
          <p:cNvSpPr/>
          <p:nvPr/>
        </p:nvSpPr>
        <p:spPr>
          <a:xfrm rot="1356101">
            <a:off x="9353395" y="2074901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Étoile à 4 branches 27"/>
          <p:cNvSpPr/>
          <p:nvPr/>
        </p:nvSpPr>
        <p:spPr>
          <a:xfrm rot="1524623">
            <a:off x="9534512" y="2325324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Étoile à 4 branches 28"/>
          <p:cNvSpPr/>
          <p:nvPr/>
        </p:nvSpPr>
        <p:spPr>
          <a:xfrm rot="1620311">
            <a:off x="9230354" y="2336029"/>
            <a:ext cx="108000" cy="108000"/>
          </a:xfrm>
          <a:prstGeom prst="star4">
            <a:avLst/>
          </a:prstGeom>
          <a:solidFill>
            <a:srgbClr val="FCCB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4CABCF"/>
              </a:clrFrom>
              <a:clrTo>
                <a:srgbClr val="4CABC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874" y="1814160"/>
            <a:ext cx="504000" cy="503237"/>
          </a:xfrm>
          <a:prstGeom prst="rect">
            <a:avLst/>
          </a:prstGeom>
        </p:spPr>
      </p:pic>
      <p:pic>
        <p:nvPicPr>
          <p:cNvPr id="33" name="Graphisme 23" descr="Recherche">
            <a:extLst>
              <a:ext uri="{FF2B5EF4-FFF2-40B4-BE49-F238E27FC236}">
                <a16:creationId xmlns:a16="http://schemas.microsoft.com/office/drawing/2014/main" id="{B3B066BF-DC70-46FA-B9ED-2111EF601BA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668187" y="1916775"/>
            <a:ext cx="432000" cy="432000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23" name="Rectangle 22"/>
          <p:cNvSpPr/>
          <p:nvPr/>
        </p:nvSpPr>
        <p:spPr>
          <a:xfrm>
            <a:off x="525576" y="5379461"/>
            <a:ext cx="11140847" cy="600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7 juin : Constitution du Jury Citoyen : 10 </a:t>
            </a:r>
            <a:r>
              <a:rPr lang="fr-FR" b="1" dirty="0" err="1" smtClean="0">
                <a:solidFill>
                  <a:schemeClr val="tx1"/>
                </a:solidFill>
              </a:rPr>
              <a:t>Seyssois.e.s</a:t>
            </a:r>
            <a:r>
              <a:rPr lang="fr-FR" b="1" dirty="0" smtClean="0">
                <a:solidFill>
                  <a:schemeClr val="tx1"/>
                </a:solidFill>
              </a:rPr>
              <a:t> tirés au sort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Le Jury est composé de </a:t>
            </a:r>
            <a:r>
              <a:rPr lang="fr-FR" b="1" dirty="0" err="1" smtClean="0">
                <a:solidFill>
                  <a:schemeClr val="tx1"/>
                </a:solidFill>
              </a:rPr>
              <a:t>Seyssois.e.s</a:t>
            </a:r>
            <a:r>
              <a:rPr lang="fr-FR" b="1" dirty="0" smtClean="0">
                <a:solidFill>
                  <a:schemeClr val="tx1"/>
                </a:solidFill>
              </a:rPr>
              <a:t>, d’</a:t>
            </a:r>
            <a:r>
              <a:rPr lang="fr-FR" b="1" dirty="0" err="1" smtClean="0">
                <a:solidFill>
                  <a:schemeClr val="tx1"/>
                </a:solidFill>
              </a:rPr>
              <a:t>agent.e.s</a:t>
            </a:r>
            <a:r>
              <a:rPr lang="fr-FR" b="1" dirty="0" smtClean="0">
                <a:solidFill>
                  <a:schemeClr val="tx1"/>
                </a:solidFill>
              </a:rPr>
              <a:t> et d’</a:t>
            </a:r>
            <a:r>
              <a:rPr lang="fr-FR" b="1" dirty="0" err="1" smtClean="0">
                <a:solidFill>
                  <a:schemeClr val="tx1"/>
                </a:solidFill>
              </a:rPr>
              <a:t>élu.e.s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55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01669" y="430167"/>
            <a:ext cx="6981371" cy="2748008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7200" b="1" dirty="0" smtClean="0">
                <a:solidFill>
                  <a:srgbClr val="FF0000"/>
                </a:solidFill>
              </a:rPr>
              <a:t>10 mai</a:t>
            </a:r>
            <a:r>
              <a:rPr lang="fr-FR" sz="7200" b="1" dirty="0" smtClean="0"/>
              <a:t/>
            </a:r>
            <a:br>
              <a:rPr lang="fr-FR" sz="7200" b="1" dirty="0" smtClean="0"/>
            </a:br>
            <a:endParaRPr lang="fr-FR" sz="72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7389933" y="0"/>
            <a:ext cx="4862286" cy="6858000"/>
          </a:xfrm>
          <a:prstGeom prst="rect">
            <a:avLst/>
          </a:prstGeom>
          <a:solidFill>
            <a:srgbClr val="EE861E"/>
          </a:solidFill>
          <a:ln>
            <a:solidFill>
              <a:srgbClr val="EE8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r>
              <a:rPr lang="fr-FR" sz="4400" b="1" dirty="0">
                <a:solidFill>
                  <a:schemeClr val="tx1"/>
                </a:solidFill>
              </a:rPr>
              <a:t>Je participe </a:t>
            </a:r>
            <a:r>
              <a:rPr lang="fr-FR" sz="4400" b="1" dirty="0" smtClean="0">
                <a:solidFill>
                  <a:schemeClr val="tx1"/>
                </a:solidFill>
              </a:rPr>
              <a:t>:</a:t>
            </a:r>
            <a:endParaRPr lang="fr-FR" dirty="0" smtClean="0"/>
          </a:p>
          <a:p>
            <a:pPr marL="285750" indent="-285750" algn="ctr">
              <a:buFontTx/>
              <a:buChar char="-"/>
            </a:pPr>
            <a:r>
              <a:rPr lang="fr-FR" sz="3200" dirty="0" smtClean="0"/>
              <a:t>A partir de 12 ans</a:t>
            </a:r>
          </a:p>
          <a:p>
            <a:pPr marL="285750" indent="-285750" algn="ctr">
              <a:buFontTx/>
              <a:buChar char="-"/>
            </a:pPr>
            <a:r>
              <a:rPr lang="fr-FR" sz="3200" dirty="0" smtClean="0"/>
              <a:t>Je propose un nom</a:t>
            </a:r>
          </a:p>
          <a:p>
            <a:pPr marL="285750" indent="-285750" algn="ctr">
              <a:buFontTx/>
              <a:buChar char="-"/>
            </a:pPr>
            <a:r>
              <a:rPr lang="fr-FR" sz="3200" dirty="0" smtClean="0"/>
              <a:t>En ligne sur le site de la mairie</a:t>
            </a:r>
          </a:p>
          <a:p>
            <a:pPr marL="285750" indent="-285750" algn="ctr">
              <a:buFontTx/>
              <a:buChar char="-"/>
            </a:pPr>
            <a:r>
              <a:rPr lang="fr-FR" sz="3200" dirty="0" smtClean="0"/>
              <a:t>En version papier à l’accueil de la médiathèque et de </a:t>
            </a:r>
            <a:r>
              <a:rPr lang="fr-FR" sz="3200" smtClean="0"/>
              <a:t>la mairie</a:t>
            </a:r>
            <a:endParaRPr lang="fr-FR" dirty="0"/>
          </a:p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Je m’implique :</a:t>
            </a:r>
            <a:endParaRPr lang="fr-FR" dirty="0"/>
          </a:p>
          <a:p>
            <a:pPr marL="285750" indent="-285750" algn="ctr">
              <a:buFontTx/>
              <a:buChar char="-"/>
            </a:pPr>
            <a:r>
              <a:rPr lang="fr-FR" sz="3200" dirty="0" smtClean="0"/>
              <a:t>A partir de 16 ans</a:t>
            </a:r>
          </a:p>
          <a:p>
            <a:pPr marL="285750" indent="-285750" algn="ctr">
              <a:buFontTx/>
              <a:buChar char="-"/>
            </a:pPr>
            <a:r>
              <a:rPr lang="fr-FR" sz="3200" dirty="0" smtClean="0"/>
              <a:t>Je suis volontaire pour être juré</a:t>
            </a:r>
          </a:p>
          <a:p>
            <a:pPr marL="285750" indent="-285750" algn="ctr">
              <a:buFontTx/>
              <a:buChar char="-"/>
            </a:pP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 flipH="1">
            <a:off x="422729" y="391251"/>
            <a:ext cx="3615871" cy="2202996"/>
          </a:xfrm>
          <a:prstGeom prst="wedgeRoundRectCallout">
            <a:avLst>
              <a:gd name="adj1" fmla="val -20833"/>
              <a:gd name="adj2" fmla="val 67112"/>
              <a:gd name="adj3" fmla="val 16667"/>
            </a:avLst>
          </a:prstGeom>
          <a:solidFill>
            <a:srgbClr val="EE861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600" dirty="0" smtClean="0"/>
              <a:t>Merci ! </a:t>
            </a:r>
            <a:endParaRPr lang="fr-FR" sz="66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1" y="3148199"/>
            <a:ext cx="3659451" cy="328651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797" y="3153981"/>
            <a:ext cx="3610239" cy="327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1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743" y="3249748"/>
            <a:ext cx="6981371" cy="2748008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7200" b="1" dirty="0">
                <a:solidFill>
                  <a:srgbClr val="FF0000"/>
                </a:solidFill>
              </a:rPr>
              <a:t>7</a:t>
            </a:r>
            <a:r>
              <a:rPr lang="fr-FR" sz="7200" b="1" dirty="0" smtClean="0">
                <a:solidFill>
                  <a:srgbClr val="FF0000"/>
                </a:solidFill>
              </a:rPr>
              <a:t> Juin</a:t>
            </a:r>
            <a:r>
              <a:rPr lang="fr-FR" sz="7200" b="1" dirty="0" smtClean="0"/>
              <a:t/>
            </a:r>
            <a:br>
              <a:rPr lang="fr-FR" sz="7200" b="1" dirty="0" smtClean="0"/>
            </a:br>
            <a:r>
              <a:rPr lang="fr-FR" sz="7200" b="1" dirty="0" smtClean="0"/>
              <a:t>Tirage au sort </a:t>
            </a:r>
            <a:br>
              <a:rPr lang="fr-FR" sz="7200" b="1" dirty="0" smtClean="0"/>
            </a:br>
            <a:r>
              <a:rPr lang="fr-FR" sz="7200" b="1" dirty="0" smtClean="0"/>
              <a:t>du Jury Citoyen</a:t>
            </a:r>
            <a:br>
              <a:rPr lang="fr-FR" sz="7200" b="1" dirty="0" smtClean="0"/>
            </a:br>
            <a:r>
              <a:rPr lang="fr-FR" sz="7200" b="1" dirty="0" smtClean="0"/>
              <a:t>5 </a:t>
            </a:r>
            <a:r>
              <a:rPr lang="fr-FR" sz="7200" b="1" dirty="0" err="1" smtClean="0"/>
              <a:t>Seyssoises</a:t>
            </a:r>
            <a:r>
              <a:rPr lang="fr-FR" sz="7200" b="1" dirty="0" smtClean="0"/>
              <a:t/>
            </a:r>
            <a:br>
              <a:rPr lang="fr-FR" sz="7200" b="1" dirty="0" smtClean="0"/>
            </a:br>
            <a:r>
              <a:rPr lang="fr-FR" sz="7200" b="1" dirty="0" smtClean="0"/>
              <a:t>5 </a:t>
            </a:r>
            <a:r>
              <a:rPr lang="fr-FR" sz="7200" b="1" dirty="0" err="1" smtClean="0"/>
              <a:t>Seyssois</a:t>
            </a:r>
            <a:endParaRPr lang="fr-FR" sz="72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7389933" y="0"/>
            <a:ext cx="4862286" cy="6858000"/>
          </a:xfrm>
          <a:prstGeom prst="rect">
            <a:avLst/>
          </a:prstGeom>
          <a:solidFill>
            <a:srgbClr val="EE861E"/>
          </a:solidFill>
          <a:ln>
            <a:solidFill>
              <a:srgbClr val="EE8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 flipH="1">
            <a:off x="8013140" y="3974057"/>
            <a:ext cx="3615871" cy="2202996"/>
          </a:xfrm>
          <a:prstGeom prst="wedgeRoundRectCallout">
            <a:avLst>
              <a:gd name="adj1" fmla="val -20833"/>
              <a:gd name="adj2" fmla="val 67112"/>
              <a:gd name="adj3" fmla="val 16667"/>
            </a:avLst>
          </a:prstGeom>
          <a:solidFill>
            <a:srgbClr val="EE861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600" dirty="0" smtClean="0"/>
              <a:t>Merci ! </a:t>
            </a:r>
            <a:endParaRPr lang="fr-FR" sz="66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933" y="399929"/>
            <a:ext cx="4862286" cy="309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56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743" y="3249748"/>
            <a:ext cx="6981371" cy="2748008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sz="72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pic>
        <p:nvPicPr>
          <p:cNvPr id="8" name="IYvVloQwZ1E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3743" y="191318"/>
            <a:ext cx="10960057" cy="635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06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743" y="3249748"/>
            <a:ext cx="6981371" cy="2748008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7200" b="1" dirty="0" smtClean="0"/>
              <a:t>Retour sur la matinée du </a:t>
            </a:r>
            <a:br>
              <a:rPr lang="fr-FR" sz="7200" b="1" dirty="0" smtClean="0"/>
            </a:br>
            <a:r>
              <a:rPr lang="fr-FR" sz="7200" b="1" dirty="0" smtClean="0">
                <a:solidFill>
                  <a:srgbClr val="FF0000"/>
                </a:solidFill>
              </a:rPr>
              <a:t>12 Juin</a:t>
            </a:r>
            <a:r>
              <a:rPr lang="fr-FR" sz="7200" b="1" dirty="0" smtClean="0"/>
              <a:t/>
            </a:r>
            <a:br>
              <a:rPr lang="fr-FR" sz="7200" b="1" dirty="0" smtClean="0"/>
            </a:br>
            <a:r>
              <a:rPr lang="fr-FR" sz="7200" b="1" dirty="0" smtClean="0"/>
              <a:t>1</a:t>
            </a:r>
            <a:r>
              <a:rPr lang="fr-FR" sz="7200" b="1" baseline="30000" dirty="0" smtClean="0"/>
              <a:t>ère</a:t>
            </a:r>
            <a:r>
              <a:rPr lang="fr-FR" sz="7200" b="1" dirty="0" smtClean="0"/>
              <a:t> séance </a:t>
            </a:r>
            <a:br>
              <a:rPr lang="fr-FR" sz="7200" b="1" dirty="0" smtClean="0"/>
            </a:br>
            <a:r>
              <a:rPr lang="fr-FR" sz="7200" b="1" dirty="0" smtClean="0"/>
              <a:t>du </a:t>
            </a:r>
            <a:r>
              <a:rPr lang="fr-FR" sz="7200" b="1" dirty="0"/>
              <a:t>Jury Citoyen</a:t>
            </a:r>
            <a:br>
              <a:rPr lang="fr-FR" sz="7200" b="1" dirty="0"/>
            </a:br>
            <a:r>
              <a:rPr lang="fr-FR" sz="1200" b="1" dirty="0" smtClean="0"/>
              <a:t/>
            </a:r>
            <a:br>
              <a:rPr lang="fr-FR" sz="1200" b="1" dirty="0" smtClean="0"/>
            </a:br>
            <a:endParaRPr lang="fr-FR" sz="12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7315835" y="0"/>
            <a:ext cx="4862286" cy="6858000"/>
          </a:xfrm>
          <a:prstGeom prst="rect">
            <a:avLst/>
          </a:prstGeom>
          <a:solidFill>
            <a:srgbClr val="EE861E"/>
          </a:solidFill>
          <a:ln>
            <a:solidFill>
              <a:srgbClr val="EE8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 flipH="1">
            <a:off x="7905750" y="1086214"/>
            <a:ext cx="3615871" cy="2202996"/>
          </a:xfrm>
          <a:prstGeom prst="wedgeRoundRectCallout">
            <a:avLst>
              <a:gd name="adj1" fmla="val -20833"/>
              <a:gd name="adj2" fmla="val 67112"/>
              <a:gd name="adj3" fmla="val 16667"/>
            </a:avLst>
          </a:prstGeom>
          <a:solidFill>
            <a:srgbClr val="EE861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600" dirty="0" smtClean="0"/>
              <a:t>Merci ! </a:t>
            </a:r>
            <a:endParaRPr lang="fr-FR" sz="66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35" y="3996509"/>
            <a:ext cx="4876165" cy="249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55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7E1A1-386C-4292-BC4D-658E006D49BE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pic>
        <p:nvPicPr>
          <p:cNvPr id="9" name="ALx3so7_EZ4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9903" y="136524"/>
            <a:ext cx="11949291" cy="672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2337</TotalTime>
  <Words>313</Words>
  <Application>Microsoft Office PowerPoint</Application>
  <PresentationFormat>Grand écran</PresentationFormat>
  <Paragraphs>118</Paragraphs>
  <Slides>18</Slides>
  <Notes>2</Notes>
  <HiddenSlides>0</HiddenSlides>
  <MMClips>3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Thème Office</vt:lpstr>
      <vt:lpstr> Un nom pour la médiathèque </vt:lpstr>
      <vt:lpstr>Contexte</vt:lpstr>
      <vt:lpstr>Les thématiques retenues</vt:lpstr>
      <vt:lpstr>Chronologie de projet</vt:lpstr>
      <vt:lpstr>   10 mai </vt:lpstr>
      <vt:lpstr>   7 Juin Tirage au sort  du Jury Citoyen 5 Seyssoises 5 Seyssois</vt:lpstr>
      <vt:lpstr>   </vt:lpstr>
      <vt:lpstr>   Retour sur la matinée du  12 Juin 1ère séance  du Jury Citoyen  </vt:lpstr>
      <vt:lpstr>Présentation PowerPoint</vt:lpstr>
      <vt:lpstr>    05 juillet  JE VOTE  En ligne, En version papier </vt:lpstr>
      <vt:lpstr>Présentation PowerPoint</vt:lpstr>
      <vt:lpstr>    18 Septembre Retour 2ème séance  du Jury Citoyen Le nom élu</vt:lpstr>
      <vt:lpstr>Pour rappel </vt:lpstr>
      <vt:lpstr>La répartition des votes </vt:lpstr>
      <vt:lpstr>Nous comptons sur votre discrétion   Rendez-vous  le 9 octobre !</vt:lpstr>
      <vt:lpstr>      09 octobre Inauguration du nom durant la journée anniversaire LA RUCHE </vt:lpstr>
      <vt:lpstr> Décembre   Evaluation :  Jury Citoyen = Ambassadeur de la Démocratie Participative à Seysses </vt:lpstr>
      <vt:lpstr>Merci pour votre participation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Potard</dc:creator>
  <cp:lastModifiedBy>cd31.evt1</cp:lastModifiedBy>
  <cp:revision>112</cp:revision>
  <dcterms:created xsi:type="dcterms:W3CDTF">2021-03-11T10:55:51Z</dcterms:created>
  <dcterms:modified xsi:type="dcterms:W3CDTF">2022-02-05T07:44:22Z</dcterms:modified>
</cp:coreProperties>
</file>